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AWUMBUYŊUWU DHÄRUK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uli ŋayi Godthu nhuna wekaŋala ganydjarr marrparaŋ'kunharawunydja yolŋu'-yulŋuwu, biyaka marrparaŋ'kuŋana waŋiyana marrtjiya walalanha, märr yurru walala djäma yukurra goramiriwnha ŋula nhämiriwnha. Ŋuli ŋayi nhuŋu Godthu wekaŋala ganydjarr, märr nhe yurru wekama ŋula nhänydja ŋuruku wiripu-guḻku'wunydja yolŋu'-yulŋuwu, yana wekaŋa yänana-wala ŋayaŋu-dhapinyayuna, yaka yana wekaŋa märr yurru nhe märrama buku-ruŋinyamaranharawuynydja. Ŋuli ŋayi nhuŋu Godthu wekaŋala ganydjarr, märr nhe ŋurru-warryunaramirri yurru ŋuruku wiripu-guḻku'wu yolŋu'-yulŋuwu, djämanydja biyaka wirrkina yana wal'ŋu, ganydjarrmirriyaŋana gäŋa walalanha. Ga ŋuli ŋayi nhuna Godthu wekaŋala ganydjarra ŋoy-milkarrimirrinydja wuyunarawu ga guŋga'yunarawunydja ŋurikinydja yolŋu'-yulŋuwu ŋunhi walala wuyunarayŋu, biyaka guŋga'yurranydja marrtjiya walalanha goŋmirriyiya dhika wal'ŋ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yuwalkkuŋa märr-ŋamathiya wiripuŋuwunydja yolŋuwu, yuwalkkuŋana märryu-ḏapmaraŋanydja, yaka yana milkunhamiyanydja dhäruktja waŋganydja waŋiya. Ŋuyulkthiyana ga nyinyaŋdhurrana ŋuriki nhäku malaŋuwu yätjkunydja, ga ŋayathaŋa baṯ biyakanydja nhä malanha ŋamakurru'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unha wiripu-guḻkuny'tja Garraywalaŋumirri yolŋu walala bitjan gutha'mirriŋu walala nhuŋu. Märr-ŋamathiya walalaŋgu, ga guŋga'yurra walalanha biyaka bitjan nhe ŋuli nhuŋuway nhe gurruṯu'mirrinha guŋga'yun. Biyaka liŋgu waŋiyanydja märr-ŋal'yunarayu dhärukthu ŋunha wiripuŋunha yolŋunha, ga yaka ḻarruŋa wiripu-guḻku'wunydja yolŋu'-yulŋuwu nhuŋuwaynydja wokthunarawu ga märr-ŋal'yunaraw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äma ganydjarrmirriyu wal'ŋu mirithiya Garraywu, ga yakana ḏuŋḏuŋdhiyanydja nhiniya yukirriya. Biyaka liŋgu ŋalapthunmaraŋa yana Godkunydja walŋa ŋunha nhokala ŋayaŋuŋuranydja, bala ḻayḻayyurrana Godkalanydja djämaŋura y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iyaka liŋgu ŋayaŋunydja goŋmirriyiya yukirriya dhukarr-nhäŋa ŋurukuna bala nhäku malaŋuwu ḻatju'mirriwuna dhikana wal'ŋu. Ŋunhi nhe yurru marrtji yukurra marimirrikurrunydja, dhärriya yana dharraḏayiya ga märr-nherraṉmiya Godkala, ga bukumirriyaŋa yukirriya biyaka liŋgu y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kaŋa marrtjiya biyaka bala wiripu-guḻku'nhanydja Garraywalaŋumirrinha ŋunhi yolŋu'-yulŋunha, ŋunhi walala yukurra nhina goŋmiriwŋura ŋula nhämiriwŋura, ga djäka ŋurikinydja mulkuruwunydja yolŋuwu nhokalay wäŋaŋu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unhi nhuna yurru ŋula yolthunydja ŋayaŋu-yätjkuma, nhenydja roŋinyamaraŋa balanydja ŋamakurru' yana, yaka yätjtja. Bukumirriyaŋa yukirriya nhanŋu ŋurikiyi yolŋuwu, yurru yaka ŋäŋ'thurra Godnha nhanŋu dhä-ḏir'yunarawunydja, ŋäŋ'thurranydja Godnha guŋga'yunarawu nhanŋu y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unhi ŋayi ŋula yol goŋmirriyirrinydja dhikanydja wal'ŋu nhina yukurra, nhenydja biyakayi liŋgu goŋmirriyiyayi yana manaparra nhanukala, ga ŋunhi ŋayi ŋula yol galŋa-yätjthirrinydja yukurra ŋäthinydja, nhenydja ŋunhiliyi bämara'yurra ŋanya galkikuŋ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ämara'yunmiya nhumalanhay nhuma bala-lili'yunmiya, ga nhiniya walala waŋganyŋura dhapirrkthiya yana. Yaka waŋanhamiya bala-lili'yunmiya dhäruk-ḻukanhamiyanydja, ga yaka nherraṉmiya yukirriya nhunapinyay nhe ŋurrulili ŋäthili. Biyaka nyilŋ'maranhamiya nhunapinyay nhe, bala guŋga'yurra ga ḻunduthiya ŋurikinydja yolŋuwu gali'wuywunydja wakinŋumirriwunydja. Ga yaka nhunapinyay nhe guyaŋinyamiya ḻiya-djambatjtja, yanapi nhe marŋgi bukmakkuna wal'ŋ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uli yurru ŋula yolthu djäma yätjkumanydja nhuŋu, yaka nhenydja bala buku-ruŋinyamaraŋa yätj. Djäma yana mukthurra ŋamakurru' wal'ŋu, märr yurru ŋuruŋu wiripu-guḻku'yunydja yolŋu'-yulŋuyu nhäma manymak yana wal'ŋu nhokala, yaka ŋula nhä yä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kunydja yurru yolŋu'-yulŋu nhina ŋamathama wal'ŋu yana, ga djäma ŋamakurr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hiniya biyaka ḻunduthiya marimiriw yana bukmakku yolŋu'-yulŋuwu, ga ŋunhi yurru yolŋu'-yulŋuyu djäma marina nhuŋu ga ŋula yolku, nhenydja ŋunhiliyi marina ḏaḏawmaraŋa yal'yunmaraŋana, yaka nhenydja yurru mari-djämamirri yolŋ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rrkapmirri walala ḻundu ŋarraku. Ŋuli yurru yolthu ŋula ŋayaŋu-yätjkumanydja nhuna, yaka nhenydja buku-ruŋinyamaraŋa nhanŋunydja. Godtja ŋuli nyinyaŋdhun warray ŋuriki yätjkunydja, ŋayipi yurru ŋunhi buku-ruŋinyamarama ŋurikinydja walalaŋgu ŋunhi walala ŋuli djäma yukurra yätjkuma. Liŋgu Godkunydja dhäruk waŋa yukurra bitjan gam', “Ŋarrapi yurru buku-ruŋinyamarama ŋurikinydja yolŋuwu ŋunhi ŋayi ŋuli djäma yätjkuma, ŋarrapi yurru ŋanya dhä-ḏir'yundja.” Bitjarra ŋayi Garraynydja waŋ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nhe yurru djämanydja biyakayi bitjan djorra'yu ŋunha yukurra ḻakarama bitjan gam', “Ŋuli nhuŋu yurru yolŋu nyinyaŋdhundja, ga yolŋu ŋayi ŋunhiyi marryany'tja, biyaka maranhu-wekaŋa ŋanya. Ga ŋunhi ŋayi yurru ŋanhdharkthirrinydja, ga wekaŋa nhanŋu gapu. Ŋunhi nhe yurru bitjandhinydja buku-ruŋinyamarama ḻatjuny'tja nhanŋu, bala ŋayinydja yurru ŋunhi gorana nhanŋuway ŋayi, bala ŋayi yurru bilyunna, bala gonha'yun yurru nhanŋuwaynydja ŋunhi yätjtja gatjaḻ.”]]></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yaka yana djäma yätjtja nhä malanha, märr yaka muka ŋayi yurru ŋuriŋiyi yätjthunydja nhuna galkinyamarama. Biyaka liŋgu mukthurra yukirriya djäma yana-wala ŋamakurru' yana, märr yurru ŋamakurru'yunydja ŋuriŋiyi winya'yunmaramana ŋunhi yätjnha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utha walala ŋarraku, Godtja dhuwala mel-wuyunaramirri ŋilimurruŋgu, ŋayi ŋilimurrunha walŋakuŋalanydja ŋuliwitjarra Djesu-Christkalaŋukurru, ga yänana ŋayi wekamanydja yukurra ŋilimurruŋgu biyapulnha wal'ŋu nhä malanha ḻatju'mirri dhika. Dhiyakuna märrwu ŋarra yukurra waŋa nhumalanha wirrkinydja wal'ŋu. Ma' biyakana wekanhamiya nhumalanhay nhuma Godkalana warrpam'thurrana. Yolŋu'-yulŋuyu ŋuli yukurranha wekanha mundhurr Godkunydja gänha wäyin rakunydhinyarawu muka, yurru nhenydja wekaŋa yukirriya nhunapinyay nhe Godkala walŋawuna wal'ŋu nhinanharawu, märr nhenydja yurru nhina yukurra ḏarrtjalknha yana, ganaŋ'thunna yukurra yätjŋuru. Ŋurikiyina ŋayi yuwalktja wal'ŋu ḏukṯuk Godtja, liŋgu balakurru-witjandhinydja nhe yurru yuwalkkumana wal'ŋu buku-ŋal'yun yukurra Godku ŋuruŋuna wal'ŋu nhokalay ŋayaŋuy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nhenydja yurru ganaŋ'thun yukurra ŋurukala wiripu-guḻku'walanydja; yaka nhenydja nhiniya yukirriya romŋura ŋurikala munatha'wuywalanydja yolŋu'-yulŋuwala. Biyaka yana wekanhamiya Godkalanydja, märr nhuŋu yurru guyaŋinyaranydja ŋunhiyi yuṯayirrina wiripuŋuyirrina wal'ŋu, bala yurru nhe ŋunha ŋayaŋunydja wal'ŋu djambina, wiripuŋuyirrina yurru yuṯayirrina. Bala nhe yurru marŋgithirrinydja ŋuriki nhäyinyarawu ŋamakurru'wu ga ḏarrtjalkku ŋula nhämiriwwu yana, bala malthun nhe yurru Godkalaŋuwuna ŋurikiyi djälwu, ga djämanydja nhe yurru yukurra ŋuriŋiyina liŋguna nhäyu malaŋuyu ŋunhi yurru ŋanya Godnha ŋayaŋu-ŋamathinyamirriyam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Godtja ŋarraku mel-wuyurruna, bala ŋayi ŋarranha nherrara bo'puyŋuna nhanŋuway. Dhiyakuyina ŋayaŋuwu ŋarra ḻakaramanydja marrtji nhumalaŋgu waŋga'-waŋganygu yana, bitjan gam': Yaka nhunapinyay nhe ḻakaranharamiya garrwar wal'ŋu biyapul ŋurikala wiripu-guḻku'walanydja. Yana nhänharamiya nhunapinyay nhe biyaka ŋamathanhamiya wal'ŋu, bala maḻŋ'maranhamiyana nhäyinyara nhuŋu märr-yuwalkthinyara, wakin wal'ŋu mak yutjuwaḻa, liŋgu Godthunydja wekaŋalana märr-yuwalkthinyara waŋga'-waŋganygu yana yolŋu'-yulŋuwu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lŋuwunydja dhuwala rumbal waŋgany yana, yurru barrku'-barrkuwatj nhänydja malanha, djalkiri, goŋ, mäkiri', maŋutji, ŋula nhä, ga dhuwalayi nhänydja malanha barrku-barrkuwatj yana, yaka ŋupanayŋunydja, liŋgu birrka'mirriyu ŋuriŋiyi nhäyu malaŋuyu yukurra djämanydja wiripu ga wiripu nhä malanha, yurru bukmak ŋunhiyi dhambaynydja waŋganynha rumbal y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itjandhi liŋgu ŋilimurrunydja Garraywunydja yolŋu walala guḻku'yi yana, yurru waŋgany ŋilimurru yulŋunydja rumbalnydja. Yaka ŋilimurru nhina yukurra yurru gäna ga gäna wal'ŋu, liŋgu ŋilimurru bukmakthirri yukurra dhambay-manapanmirrinydja Djesu-Christkala yana; waŋganynha ŋilimurru rumbalnydja nhanŋuway Christkuna, märr yurru ŋayinydja djäma wiripu ga wiripu nhä malanha ŋilimurruŋgalanydja waŋga'-waŋganyg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Godthu nherra'-nhirrara ŋilimurrunha waŋga'-waŋganynha wiripuŋuwu ga wiripuŋuwu djämawunydja, ga waŋga'-waŋganygu ŋayi ŋunhi wekaŋalanydja ŋilimurruŋgu mundhurrnydja, bitjarra ganydjarrnha ŋayi wekaŋalanydja, märr yurru ŋuriŋiyi waŋga'-waŋganydhu djämanydja ŋamathama marrtji bala, ŋunhiyi liŋgu djäma ŋunhi Godthu nhanŋu wekaŋala djämawu. Bala yana biyakayina marrtjiya djämanydja bala ŋuriŋiyi mundhurryu Godkuna, yaka yana nhiniya yukirriya ḏuŋḏuŋdhiyanydja djämamiriwnydja, yanapi ŋayi bäyŋu nhuŋu wekanha ŋula mundhurr.Yo, ŋuli ŋayi Godthu nhuŋunydja wekaŋala ganydjarr waŋanharawu nhanukalaŋunydja dhärukku ḻakaranharawu, märr nhe yurru warraŋulkumana maḻŋ'maramana ŋuruku wiripu-guḻku'wunydja, biyaka waŋiyana yukirriya dhunupana dhäruk ŋuriŋiyi nhokalay nhe märr-yuwalkthinyarayunydja bukmakthu y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uli ŋayi nhuŋunydja ganydjarr wekaŋala guŋga'yunarawu wiripu-guḻku'wunydja, bala djämanydja yana-wala ralpa-ralpayu dhika wal'ŋu. Ŋuli ŋayi Godthu nhuŋu wekaŋala ganydjarr marŋgikunharawunydja, biyaka marŋgikuŋana yana-wala, märr yurru ŋunha wiripu-guḻkuny'tja yolŋu walala marŋgithirri marrtji nhokuŋu.]]></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2026-06-12T01:43:01Z</dcterms:created>
  <dcterms:modified xsi:type="dcterms:W3CDTF">2026-06-12T01:43:01Z</dcterms:modified>
  <dc:title>Bible.com.au: RAWUMBUYŊUWU DHÄRUK 12:1-21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