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a djorra'yunydja yukurra ḻakarama bitjanna gam',“Godthu walalanha ŋunha ŋayaŋunydja bitjarra ŋayamunuŋ'kuŋalana,yakana walala dharaŋara Godkunydja ŋunhi nhä malanha ŋamakurru,liŋgu ŋayaŋunydja walalaŋgu ŋunha ga ḻiyanydja guyaŋinyarawunydja bitjarrana dhaḻ'yunminana.Ga beŋuru liŋgu baman'ŋuru, yana liŋgu ga dhiyaŋu-wala,walala ŋuli yakana nhäma ŋamathamanydja,ga yakana walala ŋuli ŋäma yukurra dharaŋandja Godku dhäruk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aypitthunydja waŋana ḻakaraŋala bitjarra gam',“Yolŋunydja walala yukurra ḻayḻayyunna ŋathaŋurana, ga buŋgulŋurana ŋula nhäŋurana,yurru ŋuriŋiyinydjayi nhäyu malaŋuyu yurru walalanha gaṯmaramana.Walala yurru galkirri ŋurikalana goŋlili miriŋuwalana,bala walala yurru dhä-ḏir'yunarana märram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ŋutjinydja ŋunhinydja walalaŋgu yurru bambaythirrina,yakana walala yurru nhäma ŋamathama;bitjanna liŋguna walala yukurra yurru marrtjinydja marimirrikurruna,gäma yukurra yurru mirithirrina wal'ŋu ŋonuŋ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Djuwstja ŋunhi bäpurru' ŋaṯtjarrkthurrunana, bala galkinana. Bala nhaltjarrana ŋunhi walala yulŋunydja galkinanydja?... Barrkuwatjthinanydja walala ŋunhi gupaḏalnha Godkalanydja? Yaka warray. Yuwalk muka ŋunhi Djuwstja dhuwurr-yätjthina, yurru balakurru-witjanna ŋunhi walala ŋapa-wekaŋala Djesu-Christku, bala walala ŋunha mulku'-mulkurunydja yolŋu walala walŋathinana. Liŋgu dhurrwaraŋuru ŋuliŋurunydja ŋunhi walala Djuwsthu bukuyu-ŋurrkaŋala Djesunha, ŋayinydja ŋunhi Godtja bilyurruna, bala wekaŋala Djesunhanydja ŋuruku mulku'-mulkuruwuna yolŋu'-yulŋuwu, “Ŋay' dhuwalana gay walŋakunharamirrinydja nhumalaŋguna,” bitjarra. Yo, bitjarrayina ŋayi Godthunydja, märr yurru walala ŋuruŋu Djuwsthunydja maŋutji-ḏi'yunna ŋunha mulku'-mulkurunhanydja yolŋu'-yulŋunha, bala roŋiyirrina bilyun nhanukalana Godk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rruthaŋalanydja ŋunhi wal'ŋu, ŋunhiyi liŋgu Yitjural bäpurru' nhanŋu Godkunydja miṯtji, yurru walalanydja ŋunhi Djuwstja dhuwurr-yätjthina warray, bala ŋayi Godthu wekaŋalanydja nhanŋuwaynydja nhä malanha ŋamakurru' bukmakkuna bäpurru'wunydja. Bala mulku'-mulkuruyunydja ŋuriŋiyi märramana ŋuli yukurra biyapul'nha wal'ŋu djiwarr'wuy nhä malanha, ŋuliwitjarrayinydja ŋunhi walala Djuws marrtjina winya'-winyayurruna ŋulaŋuru Godkala. Bala Godthunydja yurru wekama biyapulnha wal'ŋu bena ḻatju'na nhä malanha, ŋulinyaramirriyuna ŋunhi walala yurru Djuwstja bäpurru' bukmakthirrina roŋiyirri balayi Godkala.Godthu walŋakuŋalana mulku'-mulkurunhanydja miṯtji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hiyaŋunydja-wala ŋarra yurru waŋa yukurra nhumalanhana mulku'-mulkurunhana yolŋu'-yulŋunha. Ŋarranydja dhuwala bo'puyŋu nhumalaŋgu mulku'-mulkuruwu, ga ŋurr'yunna ŋarra yukurra wirrkina dhiyaŋu djämay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nhumalaŋguna ŋarra yurru ḻakarama yukurra Djesu-Christnhanydja, bala walala ŋarrakalaynha yolŋuyu walalay Djuwsthuna nhumalanha maŋutji-ḏi'yurru ŋuli gonhana; wiripu-guḻkuny'tja walala yurru mak bilyun, bala märramana yurru ŋunhiyi dhäwu', märr yurru walala walŋathirr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nhi Djuwstja yolŋu'-yulŋu yakana märr-yuwalkthina Djesunha, bala ŋayi Godtja ŋapana-wekaŋala walalaŋgu, bala galkikuŋalana märraŋalanydja nhanŋuwayliliyaŋalana birrka'-mirrinhana bäpurru'nha ga miṯtjinha, yakana yurru walala biyapulnydja nhina yukurra barrkuwatj Godkala. Ga ŋunhi walala yurru Djuws bäpurru' bilyun, bala märramana Garraynha märr-yuwalkthirrina nhanukala, bala ŋayi yurru Godthunydja märramayi walalanha ŋunhiyi Djuwsnha, bala yurru maḻŋ'thun biyapulnha wal'ŋu dhikana nhä ŋamakurru' bukmakkuna miṯtjiwu ga bäpurru'wu. Liŋgu ŋulinyaramirriyunydjayi walalanydja yurru rakunymirrinydja yolŋu walala walŋathirrina beŋuru rakunyŋurunydja, bala yolŋu walala yurru nhina yukurra walŋana, bitjanna liŋguna galkina yanana, nyeyaḻŋurana Godkal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yolŋuyu ŋuli ŋathanydja bathan dämbany'tja, ga ŋäthilinydja ŋayi ŋuli dharrathirny'tja nhanŋu wekama Godku, ga ŋunhiyinydjayi ḻakarama yukurra bitjan ŋunhiyinydja dämba bukmaknha nhanŋuwaynha yana Godkuna. Ga ŋuli yurru dharpa ŋunhi yuṯuŋgurr djingaryun yukurra dhulŋuŋu nhanŋuwaynydja Godkunydja, ga waṉa'-waṉanydja ŋurikiy dharpawuy balanyara liŋgu Godku nhanŋuway dhulŋu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Yitjuralnydja dhuwala miṯtji balanyarayi bitjan ganmurru' dharpa ŋuthanmaranhara Godkuŋu, yurru dharpanydja ŋunhi yakana borummirriyina ŋamathina. Bala ŋayi ŋuriŋi, dharpa-waṯaŋuyunydja gulkthurrunana ŋuliŋuruyi wiripunydja waṉa'-waṉa, bala ŋayi märraŋala ŋunhina wakinŋunhana waṉa'-waṉanha ganmurru'nha, bala nherra'-nhirraranydja ŋayi ŋunhimalayina dharpalili, ŋunhi ŋayi gurarrkuŋala yukurrana ŋunhiyi ŋäthili, märr yurru ŋuriŋi wakinŋuyunydja wana'-waṉayu märramana yukurra walŋana ŋuliŋuruyina yuṯuŋgurrŋuruna, bala borummirriyirrina yurru ŋamakurru'yuna borumdhu. Ga nhumanydja dhuwala mulku'-mulkurunydja yolŋu'-yulŋu balanyara bitjan wakinŋu ŋunhi waṉa'-waṉa dharpa; Godthunydja nhumalanha bitjarra dhä-manapara mam'maraŋalana ŋunhimalayina nhanukalayŋuwalana miṯtjiwala, märr yurru nhumanydja ŋuliŋuruyina märrama yukurra nhä malanha ŋamakurru', ŋunhi ŋayi Godthu ŋäthili dhawu'-nherrara nhanukalaŋuwu miṯtji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mukthun yukurra ḏukṯukthirri bäpurru'wu Yitjuralwunydja walŋakunhara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na nhumanydja mulku'-mulkurunydja ŋurr'yurra nhumalaŋgalaŋuwuynydja nhuma; yaka biyakanydja guyaŋinyamiya ŋamakurru' ḻakaranhamiyanydja, liŋgu nhuma walŋanydja yana yukurra märrama ŋuliŋuruyina yutuŋgurrŋurunydja, bitjan baṉdja'-baṉdja ŋurikiy dharpawuy, yakana nhumanydja ŋuli wekama ganydjarr ŋurikiyi yuṯuŋgurr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ripunydja mak nhe yurru waŋa bitjan, “Godthu muka gulk-gulkthurruna ŋunhi wiripunhanydja waṉa'-waṉanha Djuwsnhanydja, märr yurru ŋayi ŋanapurrunha mulku'-mulkurunha yolŋu'-yulŋunha mam'marama ŋunhiwalayinydja yuṯuŋgurrli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yuwalk ŋunhi yulŋunydja. Godthu gulk-gulkthurrunanydja marrtjina walalanha, liŋgu walala yukurrana yaka märr-yuwalkthina Djesunha, ga nhenydja yukurra dhärra ŋunha walalaŋgalana dharapulŋura ŋuriŋina liŋgu ŋunhi nhe yukurra ŋanya märr-yuwalkthirri. Yaka nhe ŋurr'yurra nhuŋuwaynydja nhe, yana biyaka rom-beyaṉiyiya God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uwstja ŋunha balanyara bitjan yuwalkŋu waṉa'-waṉa ŋurikiy dharpawuy, yurru Godthu walalanha gulk-gulkthurruna ŋuliŋuruyi dharpaŋurunydje ŋunhi walala dhuwurr-yätjthina. Ga bitjandhi liŋgu ŋayi yurru nhunanydja gulkthunna, ŋuli nhenydja yurru dhuwurr-yätjthirri, bala gananna ŋ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riŋiyinydjayi maliyu yukurra ḻakarama ŋitjalaŋgalanydja märrma' maṉḏanha Godkalaŋuwuynydja; ŋayinydja ŋunhi biyapul wal'ŋu mel-wuyunaramirri, ga balanyara liŋgu ŋayi rom-ḏälyi yulŋunydja; yuwalkkuma yana ŋayi yurru dhä-ḏir'yun märr-yuwalkthinyamiriwnhanydja ŋunhi yolŋu'-yulŋunha, ŋunhi walala ŋapa-wekaŋala gonha'yurruna ŋanya. Ga bitjandhiyina ŋayi yurru ŋayaŋu-yal'yunna yukurra gäma nhunanydja, ŋuli nhe yurru mukthundja-wala yana nhanŋu märr-yuwalkthirri, ga dhäruktja ŋanya märrama yukurra. Ga ŋuli nhe yurru bilyun, ga yakanydja biyapul nhe yurru ŋanya märr-yuwalkthirri, ŋayinydja yurru nhunanydja gulkthundhi, bala ŋurrkamana yurru nhuna, yakana nhe yurru biyapulnydja nhanŋu yol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 walala Djuws yurru bilyundja, bala märr-yuwalkthirri Garraywalanydja, bala ŋayinydja yurru Godthunydja balayi walalanha nherraṉ, ŋunhimala liŋgu dharapullili ŋunhi walala ŋäthili yukurrana dhärrana; biyapulyi walala yurru nhanŋuway yolŋu walala Godku. Liŋgu Godthunydja yukurra gäma ganydjarr warray, ŋayi yurru walalanha roŋiyinmarama mam'maramayi, märr walala yurru dhärra yukurra nhanŋuwaynha yana miṯtj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nhumanydja dhuwala mulku'-mulkurunydja yolŋu'-yulŋu yaka ŋulaŋuru Godkala malaŋuru dhawaṯthurruna. Nhumanydja dhuwala balanyara bitjan baṉdja'-baṉdja ŋunhi wakinŋuwuy ŋuthanara dharpa, yurru ŋayi Godthunydja nhumalanha bitjarra gulkthurrunana ŋuliŋuruyi wakinŋuŋurunydja dharpaŋuru, bala dhambay-manapara nherrara nhanŋuwayliliyaŋalana malalilinydja. Yurru Djuwstja miṯtji baṉdja'-baṉdja ŋunhi dhawaṯthurruna yukurrana ŋuliŋuruyi Godkalaŋuŋuru dharpaŋuru ŋäthilinydja, yurruna walalanha gulkthurrunanydja. Yakana nhanŋunydja ḏäl Godkunydja, dhunupa ŋayi yurru walalanha roŋiyinmaramanydja nherraṉ ŋunhimalayi liŋgu walalaŋgiyingalay dharapullili, ŋunhi walala yurru bilyundja, bala märr-yuwalkthirrina Djesunha.Godtja ḏukṯuk bukmakku yana bawala'mirriwu walŋakunhara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tha walala, ŋarra yurru ḻakarama nhumalaŋgu yuwalkŋuna wal'ŋu dhäwu' ŋunhi ŋayi Godthu maḻŋ'maraŋala warraŋulkuŋala; ḻakaramanydja ŋarra yurru nhumalaŋguna, märr yurru nhuma yaka guyaŋinyamirri nhumalanhay nhuma djarrpikuma, bala ḻakaranhamirri be ḻiya-djambatjmirrina. Yuwalk muka ŋunhi walala Djuwstja bäpurru' ŋayaŋu-wuṉḏaŋarrnydja dhiyaŋu-wala, yaka walala ḏukṯuk Godkalaŋuwu dhärukku. Yurru walala yurru bitjandhinydja nhina yukurra guwarr yana, ga bäy yurru mulku'-mulkuru ŋunhi yolŋu'-yulŋu ŋula nhämunha' miṯtji gulŋiyirri Godkala romlili, bukmakthirri ŋunhiyi walala yolŋu'-yulŋu ŋunhi ŋayi Godthu walalanha djarr'yurruna; yaka walala yurru Djuwstja nhina ŋayaŋu-wuṉḏaŋarrthirri weyingumanydja be gupaḏalnydja-w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ŋgu Godthu yurru walŋakumana märrama ŋunhi nhanŋuwaynydja miṯtjinha, walala yurru bukmakthirrina walŋathirrinydja. Liŋgu ŋunhi djorra'yunydja ḻakarama yukurra bitjan gam',“Walŋakunharamirrinydja ŋunhinydja yurru marrtjina lili ŋulaŋuru Godkalanydja wäŋaŋuru Djäyanŋurunydja,bala ŋayi yurru ḏarrtjalkkumana nhanŋuwaynydja ŋayi miṯtjinha yolŋu'-yulŋunha,ŋunhinanydja walalanha ŋunhi walala yarrataŋuru beŋuru Yitjuralwala;Yarrkthunna ŋayi yurru nhänydja malanha yätjtja walalaŋgalaŋuŋuru ŋayaŋuŋurunydja,yakana yurru walala biyapulnydja djäma ŋula nhä djarrp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äthilinydja ŋarra dhawu'-nherrara muka walalanha,‘Ŋarra yurru buwayakkumana nhumalaŋgu yätjpuynydja,’ bitjarra,ga yuwalkthi yurru ŋunhi bitjandhiyi maḻŋ'thundja.”Bitjarrayina ŋayi Godthu dhawu'-nherrar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ripunydja mak nhe yurru dhä-wirrka'yun bitjan gam', “Mak ŋayi ŋunhi Godthunydja bukuyu-ŋurrkaŋala nhanŋuwaynydja yolŋu'-yulŋunha Yitjuralnhanydja ŋiniya?... liŋgu walala ŋanya bukuyu-ŋurrkaŋala. Gonha'yurruna mak ŋayi walalanha gupaḏalkuŋalana.” Yaka warray. Ŋarranydja dhuwala ŋarrapinydja Yitjural bäpurru' yolŋu, ŋulaŋuru ŋarra yarraṯaŋuru Yipurayimgala, miṯtjiŋuru ŋulaŋuru Bindjamang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Djuwsthunydja yolŋuyu walalay bäpurru'yu bukuyu-ŋurrkaŋala dhäwuny'tja ŋunhiyi Djesunha, bala nhinanydja walala yukurra ŋunha bala wiripuŋurana gali'ŋura, nyinyaŋdhunna yukurra Godku, bala ŋuliyinydja dhukarrkurru nhumanydja mulku'-mulkuruyunydja ŋäkulana, bala walŋathinana. Yurru walalanydja ŋunhiyinydja walala Godkuŋu warray djarr'yunara, mukthun yana ŋayi God walalaŋgu yukurra märr-ŋamathirrinydja, liŋgu walalanydja ŋunhi yarraṯaŋuru ŋulaŋuru Yipurayimgala, ŋunhi ŋayi ḻundu nhanŋu God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ŋayi ŋuli Godthu wekama mundhurr yänanydja ŋula yolku, yakana ŋayi yurru biyapulnydja ŋuliŋuruyi roŋinyamarama djaw'yun märrama, ga ŋunhi ŋayi yurru djarr'yundja ŋula yolnha nhanŋuwayliliyamanydja ŋayi märrama, ŋayinydja yurru ŋunhiyinydja yolŋu nhanŋuwaynha wal'ŋu gupaḏalnha. Liŋgu Godku dhawuny'tja yurru yukurra dhärra bitjanna liŋguna, yakana ŋayi yurru djambinydja ŋanyapinyay ŋa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äthilinydja ŋunhinydja nhuma mulku'-mulkurunydja yolŋu walala ŋuli yukurranha nhinanha yätjŋura wal'ŋu dhuwurrŋura yana, yaka muka nhuma ŋuli dhäruk märranha Godnha, yurru ŋayi Godtja nhumalaŋgu mel-wuyurruna warray, bala märraŋalanydja nhumalanha bitjarra nhanŋuwayliliyaŋalana ŋayi, liŋgu nhanŋuwaynydja yolŋu walala Djuwstja bäpurru ŋapana-wekaŋala, bala yakana ŋanya dhäruktja märraŋ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walalanydja Djuwsthunydja bukuyu-ŋurrkaŋala ŋanya Garraynha, yaka walala ḏukṯukthina ŋurikiyinydjayi dhärukku Godkalaŋunydja märranharawu, bala Godtja nhumalaŋgu mulku'-mulkuruwunydja yolŋu'-yulŋuwu mel-wuyurrunana, bala walŋakuŋalana ŋayi nhumalanha, märr yurru ŋayi bitjandhi liŋgu mel-wuyundhi ŋurikiyi walalaŋgu Djuwskunydja, bala walalanha walŋakumayi yurr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akana yurru ŋula yol waŋgany yolŋu waŋa bitjandja, “Godthu ŋarranhanydja walŋakuŋala liŋgu ŋarra dhärukku malthurruna yukurrana nhanŋu.” Bäyŋu yana, liŋgu Godthunydja yukurra ḻakarama bukmaknha dhuwala yolŋunha walalanha dhäruk-märranhamiriwnydja bitjan, märr yurru yolŋu'-yulŋunha bukmaknha yana walŋakuma ŋuriŋina liŋguna mel-wuyunarayu nhanukalaynha ŋayi Godkalana yana.Gul' wokthunna ŋilimurru nhanukalaŋuwunydja ḻatju'wu dhika rom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ilimurru go wokthunna Godku, liŋgu ŋayinydja dhuwala mirithirri warray wal'ŋu ḻatju', wirrki warray ŋayi yukurra mel-wuyun ŋilimurruŋgunydja bukmakku. Ga yuwalk yana nhanukuŋu guyaŋinyarawuynydja ḻatju' dhika dhunupakunhara ga djambatj wal'ŋu. Ŋayinydja marŋgi bukmakku warray, ga dhunupakuma ŋayi ŋuli yolŋu'-yulŋunha mala-yarr'yundja. Yakana ŋanya yurru ŋula yolthu yolŋuyu waŋa, yanapi ŋayi djarr'yuna djarrpi'kunha ŋula. Nhanŋunydja ŋunhi gatjaḻ' ḻatju' warray, dhunupa warray wal'ŋu, ḏarrtjalk warray. Yol yurru yolŋu dhika marŋgithirri wal'ŋu nhanukalaŋuwu romgu warrpam'thundja? Liŋgu yolŋuwuŋunydja dhuwala guyaŋinyara märr-yutjuwaḻa warray, yaka waḻatj bitjan nhanukuŋuway ŋunhi guyaŋinya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l yukurra dhika marŋgiyirri ga dharaŋan Godkunydja ŋunhi guyaŋinyarawuy?Yolthu yurru ḻakarama Godkunydja nhaltjan ŋayi yurru dhika djä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kana yurru ŋula yolthu yolŋuyu wekama ŋula nhä Godkunydja,märr yurru ŋayi yukurra wekama buku-ruŋinyamarama lili nhanŋ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ŋgu bukmak nhänydja malanha djämawuynydja nhanukuŋuwaynha yana, ga bukmak nhä malanha yukurra marrtji'-marrtji nhanukalay yana ganydjarryu ga goŋgurru, ga ŋunha dhä-yawar'yunaraŋuranydja bukmak nhä malanha yurru nhanŋuway yana warrpam'. Ŋayinydja ŋunhi biyapul wal'ŋu, ḻatju' warray dhika ŋiniya? Gul' ŋilimurru wokthunna nhanŋu, märr-ŋal'yunna manapan gupaḏalnha-wala. Yo yo-o-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ŋurruthaŋalanydja wal'ŋu Godthu djarr'yurruna Yitjuralpuyŋunhanydja bäpurru'nha, bala ŋayi nherrara dhawu'na walalaŋgu, märr walalanydja yurru nhanŋuwaynha yolŋu walala gupaḏalnha-wala yana. Yaka ŋayi djambi ŋanyapinyay ŋayi ḻiyanydja, bala bukuyu-ŋurrkaŋalanydja walalanha, yakana yana.Nhuma marŋgi muka dhäwu'wu yolŋuwalaŋuwuy yäkuwalaŋuwuy Yelatjawalaŋuwuynydja. Ŋayi Yelatja yukurrana waŋana Godnha, ḻakaraŋalanydja ŋayi yukurrana ŋunhiyi Yitjuralpuyŋunha yolŋunha walalanh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rray, walala bumarana ŋunhinydja nhuŋu dhäwu'-gänharamirrinhanydja walalanha, ga bak-bakmaraŋalana walala ŋunhi buku-ŋal'yunaramirrinydja buṉbu. Warrpam'nha yana walala ŋunhi ŋapana-wekaŋala yulŋunydja nhuŋu, ga waŋganynha dhuwala ŋarrapina nhokalanydja gali'ŋura. Ga dhiyaŋunydja-wala walala yurru ŋarranha bumana.” Bitjarra ŋayi yukurrana Yelatjayu waŋa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Godtja buku-wakmaraŋala balanydja nhanŋu bitjarra, “Yaka dhuwala nhepi waŋgany yolŋu ŋarrakuwaynydja, liŋgu ŋunha guḻku' muka ŋarra yukurra ŋayathamanydja ŋula nhämunha' miṯtji, 7,000 ḏarramuwurrunydja mukthun yukurra ŋarrakuway buku-ŋal'yun; yaka walalanydja ŋunhi ŋapa-wekaŋala ŋarraku. Yaka walala yukurra buku-ŋal'yun wakalŋuwu ŋuriki waŋarrwu, Bälwu yäk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linyaramirriyunydjayi Godthu yukurrana ŋayathaŋala märr-ḻurrkun'nha miṯtjinha, yaka bukmakthu ŋanya gonha'yurruna. Ga dhiyaŋunydja-wala ŋayi yukurra mukthun yana ŋayathama märr-ḻurrkun'nhanydja ŋuliŋuruyi miṯtjiŋuru, liŋgu Godthunydja djarr'yurruna ŋunhiyi Djuwsnha miṯtjinha nhanŋuway ŋayi, liŋgu ŋayinydja ŋunhi mel-wuyunaramirri warray G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odthu ŋuli yolŋu'-yulŋunha djarr'yun ŋuriŋiyi liŋgu mel-wuyunarayu nhanukalay waŋganydhu, liŋgu ḏukṯukthirrinydja ŋayi yukurra yolŋu'-yulŋuwu walŋakunharawu' yaka ŋayi ŋuli walalanha djarr'yun ŋuriŋinydja ŋunhi walala ŋuli djäma be ŋamakurru'. Ŋuli bini ŋayi Godthu yolŋu'-yulŋunha djarr'yunna, liŋgu ŋuriŋina ŋunhi walala yukurra djäma ŋula nhä ŋamakurru', ŋunhiyinydjayi bitjan Godthunydja ŋuli yakana walalanha djarr'yunna märr-ŋamathinyarayunydja waŋganydh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 miṯtji Yitjuralnydja bäpurru', walala ḏukṯukthina walala yurru nhina yukurra galkithirri Godkala, yurru märr-ḻurrkun'thuna maḻŋ'maraŋala yuwalkŋunydja wal'ŋu walŋa ŋunhi, ŋuriŋina liŋgu ḻurrkun'thuna ŋunhi ŋayi Godthu djarr'yurruna walalanha. Ga ŋunhinydja wiripu-guḻkuny'tja bitjarrana ŋayaŋu-ḏälthinana, yakana walala ŋäkula Godnhanydja rirrakay ŋunhi ŋayi gawaw'yurruna walalaŋgu.]]></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2026-08-14T13:02:26Z</dcterms:created>
  <dcterms:modified xsi:type="dcterms:W3CDTF">2026-08-14T13:02:26Z</dcterms:modified>
  <dc:title>Bible.com.au: RAWUMBUYŊUWU DHÄRUK 11:1-36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