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3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nhe yurru waŋa bitjandja nhokalay nhe ŋäṉarryu, “Djesunydja dhuwala Garray wal'ŋu yana,” bitjandja, ga yuwalkkuma wal'ŋu nhe yurru märr-yuwalkthirri nhokalay nhe ŋayaŋuyu, ŋunhi ŋayi Godthu gaŋgathinyamirriyaŋala ŋanya Djesunha beŋuru rakunyŋuru, bala Godthunydja yurru nhuna walŋak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Godthu yurru ŋayaŋu-dhunupanydja ḻakarama, bala galkikumana märrama ŋunhinhanydja yolŋunha ŋunhi ŋayi yukurra ŋuli Djesunha märr-yuwalkthirri ŋuruŋu wal'ŋu ŋayaŋuyu nhanukalay ŋayi; ga ŋunhi ŋayi yurru yolŋu waŋa ḻakaranharamirri nhanukalay ŋayi ŋäṉarryunydja, “Djesunydja dhuwala ŋarraku Garray,” bitjandja, ŋunhiyinydjayi yolŋu yurru walŋathirrina, walŋana ŋayi yurru nhina yukurra ŋunhala Godkalana nyeyaḻŋura, bitjanna liŋgun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nha Godkalanydja djorra'yu yukurra ḻakarama bitjan gam', “Ŋuli nhe yurru märr-yuwalkthirrinydja yukurra nhanukala Djesuwala, nhenydja yurru märramana nhanukuŋu nhä ŋayi ŋunhi dhawu'mirriyaŋala, ga ŋuriŋiyinydjayi nhe yurru bitjan märr-ḏaw'yunna, goŋmirriyirrin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odthunydja yurru walŋakuma birrka'mirrinha yolŋunha ŋunhi ŋayi yurru märr-yuwalkthirri nhanŋu Djesuwu, liŋgu ŋunhiyinydja maṉḏa märramany'tja Djuws ga mulkurunydja yolŋu rrambaŋi yana Godkalanydja maŋutjiŋura, yaka barrkuwatj. Godtja dhuwala Garray bukmakku warray, ga yänana ŋayi yurru yukurra wekamanydja ḻatjuny'tja nhä malanha birrka'mirriwu yolŋuwu, ŋurikinydja ŋunhi yurru ŋayi bukumirriyama ŋäŋ'thun ŋanya märr-yuwalkthinyar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unha djorra'yundja yukurra ḻakarama bitjan, “Ŋunhi yurru ŋula yol yolŋu bukukurru waŋa Garraywala bitjan, ‘Garray, guŋga'yurra ŋarranha,’ bitjandja, yuwalk yana Godthunydja ŋanya yurru ŋunhiyi yolŋunha walŋaku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ayinydja yurru ŋula yol yolŋu yakana gawaw'yundja waŋa Godnha walŋakunharawu, ŋunhi yakanydja ŋayi yukurra märr-yuwalkthirri Godkala. Ga yakana yurru yolŋu märr-yuwalkthirri yukurra Godkala ŋunhinydja, ŋunhi ŋayi yaka ŋäkula dhäwu' ŋanya. Ga yakana ŋayi yurru ŋuriŋiyi ŋäma, bala märr-yuwalkthirrinydja, ŋuli ŋayi yurru ŋula yolthu yolŋuyu yakanydja ḻakarama dhäwu' ŋunhiyi birrŋ'm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 ŋayi yurru Godthu yakanydja djuy'yun dhäwu'mirrinha walalanha, bala yurru yakanydja ŋula yolthu ḻakarama, bala walalanydja yurru wiripu-guḻkuny'tja nhina yukurra yana dhuŋa'mirrina, yakana yurru walala walŋathirri. Yurru Godthunydja yuwalk yana yukurra djuy'yun nhanŋuwaynydja dhäwu'mirrinha walalanha, ga ŋunhanydja djorra'yunydja yukurra ḻakarama ŋunhiyi dhäwu'mirrinhanydja walalanha bitjanna, “Ŋunhi yurru yolŋu marrtjinydja lili, ḻakarama marrtji yurru dhäwuny'tja ŋunhiyi ŋamakurruny'tja birrŋ'marama, bala walala yurru yolŋu'-yulŋunydja nhanŋu ḻuku-yiŋgathirrina, bala yurru walŋathirrina ŋuriŋi nhanukala dhäwu'y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wiripu-guḻkuny'tja Djuws yolŋu'-yulŋu yaka ḏukṯukthina dhäwu'wu ŋuriki Djesuwalaŋuwu, yakana bukmakthunydja ŋunhiyi märrama ŋuli yukurra. Ŋayinydja ŋunhi dhäwu'-gänharamirri yolŋu yäku Yitjayanydja waŋana Garraywala bitjarra, “Garray, ŋanapurrunydja ḻakaraŋala yukurrana nhokuŋu dhäwu', yurru yolŋunydja walala yakana märr-yuwalkthirri yukurra dhiyakuyi dhäwu'wu, yakana walala yurru märrama walalaŋgalay ŋayaŋu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yuwalktja yolŋuyunydja walalay yurru dharaŋan ŋäma, bala märr-yuwalkthirri märr-nherraṉmirrina manapan, ŋunhi ŋayi yurru ŋula yolthu warraŋulkumanydja wal'ŋu ḻakarama marrtji Djesu-Christ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nydja mak nhe yurru waŋa bitjan gam', “Wiripunydja mak walala ŋuriŋiyi Djuwsthu yaka ŋäkula dhäwu' ŋunhiyi. Mak walala yaka marŋgi wiripunydja, ŋunhi ŋayi yurru Godthu walŋakuma ŋula yolnha yolŋunha.” Bala yuwalkthi muka walala ŋäkulanydja, liŋgu ŋunha djorra'yunydja ḻakarama yukurra bitjan, “Dhäwuny'tja ŋunhiyi baḻaka'yurrunana marrtjina birrka'mirrililina wäŋalili, yana liŋgu ga bukmakthu yolŋu'-yulŋuyu ŋäkula, bäpurru'yu ga bäpurru'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wirrki yana ŋarra yukurra ŋayaŋunydja ḏukṯukthirri ŋarrakalaŋuwu ŋarra miṯtjiwu Djuwskunydja, ŋarranydja ḏukṯuk walala yurru walŋathirrina ŋuliwitjan Garraywalana. Bitjan liŋgu ŋarra ŋuli yukurra bukumirriyamanydja ŋäŋ'thundja Godnha walalaŋgu walŋakunharawu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yapul mak nhuma yurru dhä-wirrka'yun bitjan gam', “Nhämirri ŋunhanydja ŋunhi Yitjuralpuyŋunydja yolŋu walala?... ŋunhi walala yukurrana nhinana be ŋäthili baman'? Yuwalk muka walala dharaŋaranydja ŋäkula?... mak bäyŋu ŋiniya?” Yä-ä-äw! Ŋäkulanydja walala ŋunhiyi dharaŋara, liŋgu ŋayi Mawtitjthunydja ŋunhiyi ḻakaraŋala bitjarra gam' walalaŋgu,“Nhumanydja ŋuli ḻakarama ŋunhayi mulku'-mulkurunhanydja yolŋu'-yulŋunha be nhäna walala,liŋgu walala yaka Godku miṯtji ŋunhiyi,yurru nhumanydja walalanha yurru maŋutji-ḏi'yunna ŋunhiyi yolŋu'-yulŋunha,liŋgu walalanhana ŋayi yurru Godthunydja märrama nhanŋuwayliliyama.Nhumanydja ŋuli walalanha ŋunhiyi ḻakarama ḻuḻatjmirrina be walala,yurru nhuma walalaŋgu ŋaramurryirrina yurru,liŋgu walalanydja yurru yuwalkkuma wal'ŋu marŋgithirri nhanŋu God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nydja Yitjayayunydja ḻakaraŋala yukurrana ḏälyuna wal'ŋu dhärukthu bitjarrana gam',“Godthunydja ḻakaraŋala ŋunha mulku'-mulkurunhanydja bitjarra gam',‘Yaka walala yukurrana ŋunhi ḻarruŋalanydja ŋarraku,yurru walala maḻŋ'maraŋala liŋguna ŋarranha yulŋunydja.Yaka walala yukurrana wäthurruna ŋarraku,ga ŋäŋ'thurruna walala yukurrana ŋarraku walŋakunharawu bäyŋu,yurru ŋarrapi maḻŋ'maranhamina walalaŋgalanydja,bala yana walŋakuŋalana walalanh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Godthu ŋayipi ḻakaraŋalanydja Yitjuralpuyŋunhanydja bäpurru'nha bitjarra gam', “Bitjarra liŋgu ŋarra yukurrana baṉdja-djarryurrunanydja walalaŋgu, wirrki yana ŋarra ḏukṯukthina walalaŋgu walŋakunharawunydja, yurru walalanydja yaka ŋarraku ḏukṯukthina. Walala yukurrana yana ŋapa-wekanhamina ŋarraku, yaka ŋarraku walala dhäruk märraŋ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rra marŋgi walalaŋgu yulŋunydja, dharaŋan ŋarra yukurra walalaŋgu ŋayaŋu, ŋunhi walala yukurra yuwalkkuma dhika wal'ŋu märr-ŋal'yundja Godkala, yurru yakana walala yuwalkkumanydja marŋgi Godkalaŋunydja dhukarrwu, ŋunhi ŋayi walalaŋgu gurrunhara ŋunhiyi dhukarrnha, märr yurru walala walŋath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walala marŋgi ŋurikinydja ŋunhi nhäyinyara ŋayi ŋuli Godthu yolŋu'-yulŋunha märrama bitjan gurruṯu'mirriyama nhanŋuwayliliyama walalanha ŋuliwitjan Garraywala Djesu-Christkalaŋukurru; dhuŋa yana walala yolŋunydja ŋurikiyi. Bala walala ŋuli gurrunhandja walalaŋguwaynha walala ŋunhi rom marrtjinyarawu, yanapi walala yurru ŋuliwitjandhi dhukarrkurru galkithirrinydja marrtji Godkalanydja. Yakana walala märraŋala ŋunhiyi dhukarrnydja ŋunhi Godthu ŋayipi gurrunhara walalaŋgu, märr yurru walala yuwalkkuma nhina yukurra galkithirri wal'ŋu God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kthun yana walala ŋayathama yukurra ŋunhiyi bili ŋäthiliŋu romdja, yurru Godthunydja romnha ŋunhiyi nherrara yana ḻakaranharawu dhunupamirriyanharawu Djesu-Christku. Bala Garrayyunydja Christthunydja dhawar'maraŋalana romnha ŋunhiyi liŋguna; ŋunhiyinydjayi ŋäthiliŋu rom dhawar'yunarana liŋguna, yakana yurru biyapul yolŋu'-yulŋu marrtji galkithirrinydja Godkala ŋuriŋinydja romdhunydja, liŋgu ŋayipi Christthunydja yurru yolŋunha gäma yukurra galkikumana yana Godkala, ŋunhi ŋayi yukurra yolŋu ŋula yol märr-yuwalkthirri nhanukala Djesu-Christkala.Godtja ḏukṯuk birrka'mirriwu yana walŋakunhar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awtjitjthunydja ŋunhi wukirri ḻakaraŋala yukurrana romnha ŋunhi Godthu ŋunhiyi nherrara ŋäthili, märr yurru yolŋu walala nhina yukurra dhuwurr-ŋamakuli' Godkala maŋutjiŋura, bitjarra ŋayi ḻakaraŋalanydja gam', “Ŋunhi ŋayi yurru yolŋuyu djäma yukurra bukmak malanha rom, ga yaka ŋula bakmarama waŋganydja rom, ŋayinydja yurru ŋunhiyinydja yolŋu nhina yukurra walŋana yana ŋuriŋiyi romdhu.” Bitjarra ŋayi Mawtjitjthunydja ḻakaraŋ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nydja dhärukthu yukurra ḻakarama nhaltjan ŋilimurru yurru nhina nhanukala galki märr-yuwalkthinyarayu waŋganydhu, bitjarra gam', “Garraynydja Christtja dhuwala ŋilimurruŋgala galkina wal'ŋu, yaka ŋunha ŋayi barrku. Yaka biyakanydja waŋiya, ‘Yol yurru dhika marrtji bala djiwarr'lilinydja ga garr'yun Garraynhanydja lili,’ bitja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aka guyaŋiya biyakanydja, ‘Yol yurru marrtji bala ŋoylilinydja dhikanydja wal'ŋu munatha'lilinydja, ga garr'yun Garraynha beŋuruyinydja wäŋaŋuru ŋunhi rakunymirriw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olŋu'-yulŋuwalanydja ŋanapurru ŋuli ḻakarama bitjan, “Yaka ḻarruŋa ŋula birrka'mirri wäŋa Godkalaŋunydja dhärukku, liŋgu dhuwali ŋayi bäyma nhokala ŋayaŋuŋura ga ŋäṉarrŋura. Yana märr-yuwalkthiyana Djesu-Christnha.” Bitjan ŋanapurru ŋuli marŋgikumanydja yolŋu'-yulŋunha.]]></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2026-06-26T01:31:52Z</dcterms:created>
  <dcterms:modified xsi:type="dcterms:W3CDTF">2026-06-26T01:31:52Z</dcterms:modified>
  <dc:title>Bible.com.au: RAWUMBUYŊUWU DHÄRUK 10:1-21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