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0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unhu' ŋayipi marŋgi ŋarrakunydja, ŋunhi bitjan liŋgu ŋarra ŋuli ŋäŋ'thundja bukumirriyamanydja, märr yurru ŋayi Gunhu'yu ŋarranha djuy'yun muka nhumalaŋgala yulŋ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ŋarra djälnydja yindi yana nhumalaŋgu nhänharawunydja, märr balakurru ŋarrakalana nhuma yurru märramanydja Gunhu'wuŋuna wekanharanydja, märr yurru nhumanydja dhärra wuṉḏaŋarrnha yana Gunhu'walana rom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arra ŋunhi djälnydja, ŋilimurru yurru marrparaŋ'kunharamirri bala-lili'yunmirri; nhuma yurru marrparaŋdhirri ŋarrakala märr-yuwalkthinyarayu, ga nhumalaŋgala ŋarra yurru märr-yuwalkthinyarayu marrparaŋdhir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utha walala ŋarraku; yaka ŋarranha guyaŋiya yanapi ŋarra nhumalanha meṉgunhana. Guḻku'mirrina ŋarra ŋunhi guyaŋinanydja yukurrana bala marrtjinyarawunydja, withiyanarawunydja nhumalaŋgu, yurru bitjanana liŋgu ŋuli yukurranha ŋarranha gulmaranhana nhäyuna malaŋuyu ḻayḻaymaranha. Ŋarra bini ŋunhi marrtjinyanydja nhumalaŋgala, märr yurru ŋarra guŋga'yun marŋgi-wekama yukurra nhumalanha, märr yurru nhuma dhayuŋanmirrina Garraywala, bitjarra ŋunha wiripu ga wiripu bäpurru dhayuŋanmina ŋarrakala dhäwu'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ŋgu Gunhu'yunydja ŋarranha djuy'yurruna marŋgikunharawu ḻakaranharawu bukmakku yana bäpurru'wunydja, goŋmirriwu yolŋuwu ga wakinŋuwu, ga biyapul marŋgimirriwu ga dhuŋamirriwu, bukmakku yana dhuwala malawu dhäwuny'tja ŋarra yurru ḻakara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Wirrki wal'ŋu yana ŋarra djälthirrinydja yukurra marrtjinyarawunydja bala, märr yurru ŋarra ḻakarama bitjandhiyi ŋamakurru dhäwu' dhuwalayi nhumalaŋgunydja, ŋunhi nhuma yukurra nhina dhuwali Rawum wäŋaŋura.Dhäwuny'tja dhuwala Djesuwalaŋuwuy ganydjarr-ḏumurru war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ŋgu dhuwalayinydja dhäwu' biyapul warray wal'ŋu ganydjarr-ḏumurru. Yakana ŋarra ŋuli goranydja dhiyakuyi ḻakaranharawu dhäwu'wunydja, ŋarra yurru yana ḻakaramana yulŋunydja Garraynha Djesunha burakinyara, ga biyapul walŋathinyara ŋanya, liŋgu balakurruyina dhäwu'yu ŋuli Gunhu'yu walŋakumanydja ŋula yolnha yolŋunha, ŋunhi ŋayi yukurra märr-yuwalkthirri ga dhayuŋanmirri manapan. Yo, ŋäthilinydja ŋunhi Djuwsthu muka ŋäkula, ga bitjandhi bili ŋunhi mulku'-mulkuruyunydja yolŋu'-yulŋuyu yurru ŋäma yukurra, bala walŋathirrina yurru dhiyaŋuyi waŋganydhu yana dhäwu'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ŋgu ŋayi yurru Gunhu'yu ŋayaŋu-yunupakumana ŋula yolnha yolŋunhanydja ŋunhi yurru ŋunhiyi yolŋu märr-yuwalkthirrinydja dhuwalayi dhäwu' Djesunha, bala dhayuŋanmirri Garraywala Djesuwalana. Liŋgu djorra'yunydja yukurra Godkala ḻakarama bitjan gam': “ŋunhi yurru ŋula yol yolŋu märr-yunupayirrinydja ŋuriŋiyina ŋunhi ŋayi märr-yuwalkthina Garraywala, ŋayinydja yurru ŋunhiyinydja yolŋu nhina yukurra walŋana wal'ŋu yana.”Yolŋu'-yulŋuyu buku-dhumukthina Gunhu'wuŋu nherraṉara Rom, bala djarrpi'yi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Gunhuny'tja liŋgu ḻakaranhamina ŋanyapinyaynydja ŋayi ŋilimurruŋgala, bitjarra gam' ŋayi ḻakaranhaminanydja. Ŋayinydja ŋuli yukurra nyinyaŋdhun warray yätjku, bala ŋayi yurru dhä-ḏir'yunna-wala yätjnhanydja yolŋu'-yulŋunha. Liŋgu marŋgi warray walala yuwalkkunydja ŋuriki Gunhu'walaŋuwu, yurru yakana walala yurru ŋunhiyi märramanydja, bala yana ŋapana walala ŋuli wekama ŋurikiyi yuwalkkunydja, ga baṯ bitjan yukurra ŋayathama djarrpi' dhuwurr. Yakana yurru ŋayi balanyarayinydja yolŋu nhina yukurra ŋunhala galki Gunhu'wal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Gunhuny'tja liŋguna milkunhaminana ŋanyapinyay ŋayi warraŋulkunhaminana wal'ŋu, märr yurru ŋilimurru yolŋu'-yulŋuyu nhäma ŋanya dharaŋan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ruthanhara wukirriwuy Bolwu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ŋuru bili ŋunhi Gunhu'yu djäma ŋäthili wal'ŋu dhuwala munatha ga nhä malanha dhiyalami munatha'ŋura, yolŋu'-yulŋuyunydja yukurra nhämana mälkumana Gunhu'nha, liŋgu nhanukala djämawuyyunydja ŋanya warraŋulkumana wal'ŋu ŋuli yukurra maḻŋ'maramana, ŋunhi ŋayipi waŋgany yuwalktja wal'ŋu Waŋarrnydja, ganydjarr-ŋutuny'tja dhikanydja yukurra nhina. Yakana yurru waŋgany yolŋu waŋa Godkala bitjandja, “Way, dhuŋa ŋarra dhuwala. Yaka ŋarra marŋgi nhuŋu,” bitjandja ŋayi yurru ŋula yol yaka ḻakaranhamirri Godkala, liŋgu ŋayi Gunhuny'tja liŋgu muka milkunhamina. Bala ŋayi yurru yana dhä-ḏir'yunna ŋunhinhanydja yolŋunha ŋunhi ŋayi ŋuli bukuyu-ŋurrkama ŋanya God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yolŋu'-yulŋuyunydja Gunhu'nha liŋgu muka dharaŋara, yurru yakana walala buku-ŋal'yurrunanydja yukurrana nhanŋu, ga waŋana walala yakana yukurrana bitjarra gam', “Nhenydja dhuwala yuwalk wal'ŋu Waŋarr.” Ga bitjarrayi walala yakayi buku-wurrpara waŋana ŋanya ŋula nhäpuynydja djämawuy, yana walala ŋunhi buku-dhumukthinana yuwalkŋunydja rom. Bala walalaŋgu ḻiyanydja bäyŋuthinana, yakana walala biyapulnydja ŋunhi dharaŋara Gunhu'wu rom, ga yakana walala ŋula guyaŋina dhunupakuŋala, liŋgu munhayuna walalaŋgu ŋunhi muḻkurr dhaḻ'yurr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lala ŋuli yolŋu'-yulŋu ḻakaranhamirri bitjanna, “Ŋarranydja dhuwala yolŋu ḻiya-djambatj warray, marŋgina wal'ŋu,” bitjanmirrina, yurru yuwalktja ŋayi ŋunhi yolŋunydja ḻiyamiriw warr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ŋäthilinydja walala yolŋu'-yulŋuyu dharaŋara Gunhu'nha, ŋunhi ŋayipina ḻatjuny'tja dhikanydja, walŋa-ḏikṯiktja wal'ŋu, rakunydhinyaramiriwnydja waŋarr, bala walala ŋuliŋurunydja ḏaḏawyurrunana buku-ŋal'yunaraŋuru nhanukala. Bala walala waŋarrkuŋalanydja wiripunhana malaŋunha, rakunydhinyaramirrinhana; walala djämanydja maḏayin'nha goŋdhuna, balanyara bitjan dharpana ŋula nhäna walala ŋuli djäma yolŋukunhana, ga wäyingunhana, ga moḻ'ŋukunhana, bala walala yukurranha ŋuli märr-ŋal'yunana ŋurikiyi malaŋuwu yulŋu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walala ḻiya-dhumukthinana Gunhu'nhanydja, bala ŋayi Gunhu'yunydja walalanha gonha'yurrunana ŋunhimalayi; walala yurru yukurra djämana walalaŋgalay walala djälkurruna, ŋula nhäna rom malanha, yurru walalaŋgu romdja ŋunhi yätjnha, gora-wekanharamirri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 ŋäthilinydja wal'ŋu yolŋu marŋgi muka Gunhu'walaŋuwu romgu yuwalkkunydja ŋurikinydja wal'ŋu, yurru walala ḏaḏawyurrunana yarrkthurrunana ŋuliŋuruyi yuwalkŋurunydja dhukarrŋuru, bala ŋurrulili nherrara ŋunhi bothinyaramirrinhana romnha, bala walala ŋuli yukurra buku-ŋal'yundja nhäkuna malaŋuwu, ŋuriki ŋunhi ŋayi Gunhu'yu djäma, ga yakana walala buku-ŋal'yun yukurra ŋuli Gunhu'wunydja nhanŋuwaynydja yana, ŋurikinydja ŋunhi ŋayi djäma ŋunhiyi malanha. Yuwalk dhuwala yulŋunydja. Gunhu' yana ŋayipi waŋgany walŋa-ḏikṯiktja, yuwalktja wal'ŋu waŋarrnydja; ŋilimurru yurru nhanŋuway yana buku-ŋal'yun ga wokthundja-wala bitjan liŋgu yurru. Yo yuwalk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Yolŋu'-yulŋu gatjpal'yurruna Gunhu'walanydja dhukarrŋuru, bala ŋayi Gunhu'yunydja gonha'yurrunana walalanha ŋunhimalayina walalaŋgalay gora-wekanharamirrililina romlili, liŋgu walala ḏukṯukthina djarrpi'wu yana dhuwurrwu. Bala walala ŋuli märranharamirri djarrpi'kunharamirrina yana, bitjan miyalktja ŋuli märranharamirri miyalk yana maṉḏa. Dhuwalayinydja djarrpi'na rom, yakana dhunup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bitjandhiyi liŋgu ŋuli ḏarramunydja djarrpi'kunharamirriyi märranharamirri; walala ŋunhi ḏarramuwurru ḏaḏawyurruna miyalkkalanydja ḏukṯuk, bala ḏarramunha yana maṉḏa ŋuli märranharamirri. Dhuwalayinydja gora-wekanhamirrina yana rom, yakana ŋamakurru'. Bala walalanha ŋuli ŋuriŋiyi romdhunydja gäma yalŋgithinyarawuna rumbalwuna ga ḻiyawuna; walala yurru rirrikthunna ga bäyŋuthirrina ŋuriŋiyi djarrpi'yuna romdh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Be ŋäthilinydja wal'ŋu yolŋu walala marŋgi muka Godku, yurru walala ŋunhi bukuyu-ŋurrkaŋalana yana ŋanya yulŋunydja, yaka walala nhanŋu ḏukṯukthina, bala ŋayi Gunhu'yunydja yana walalanha gonha'yurrunana ŋunhimalayi walalaŋgalay walala djarrpi'lilinydja romlili. Bala walala ŋuli djäma milnyaŋ'mirrina dhuwurr, yakana ŋamakurru', liŋgu walalaŋgu ŋayaŋunydja ga guyaŋinyaranydja mirithinana yana djarrpi'thinan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balanyarana ŋunhi yätjtja yolŋu gam', wanaŋa-ḏumurruna ga maŋutji-ḏi'nha, ga ŋoy-gurriri yolŋu murrkay-bunharamirri. Ga wiripunydja balanyara ŋayi bitjan buku-ḏuwaṯ mayali'-wilkthunaramirri yolŋu, ga goḏuy-wunharamirri ŋayi, ga wiḏiyal-ḏumurru, ga bothirri dhäwu' ŋayi ŋuli ḻakara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huwalanydja djorra’ dhäruk ŋarrakuŋu Bolwuŋu, ŋunhi nhanŋu dhuwala ŋarra yolŋunydja, Garraywu Djesu-Christku, ŋunhi ŋayi ŋarranha djarr'yurrunanydja ga nherraranydja bitjan nhanŋuway ŋayi bo'puyŋuna, märr yurru ŋarranydja ḻakarama dhuwalayi yukurra ḻatju'na wal'ŋu r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ŋayi ŋuli ŋunhiyi yolŋu Gunhu'wunydja nyinyaŋdhunna, liŋgu ŋayi ŋuli guyaŋinyaramirri ŋanyapinyay ŋayi yanapi ŋayi ŋurruŋuna wal'ŋu ŋayina, bala gali'wuy ḻakaramana wiripuŋunhanydja yolŋunha ŋayi ŋuli, bala ŋayipina nherraṉmirri ŋurrulilinydja wal'ŋu, garrwarkunharamirrinydja ḻakaranharamirri. Ga wiripunydja ŋayi yolŋu balanyara biyaku ŋuli ŋayi ḏukṯuk-ḏumurru djarrpi'wu romgu wiripuŋuwuna ga wiripuŋuwuna bala-a-a, ga yakana yana ŋayi ŋuli märrama dhäruk ŋäṉḏi'mirriŋunha ga bäpa'mirriŋunhanydja, dharaŋanamiriwnha ŋayi yana yulŋunydja, nhäyinyara yätj wo ŋamakurr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iripunydja ŋayi ŋuli waŋa dhawu'mirriyama ŋula nhäna, yurru dhäruknha waŋganynha ŋayi ŋuli yana waŋanydja mayali'miriwnha. Ga wuyunaramiriwnha ŋayi yolŋu, yakana ŋayi ŋuli wuyun wiripuŋuwu yolŋuwu guŋga'yunarawu, ga yakana ŋayi ŋuli ḻatju'kuma djäka nhanukalayŋuwu ŋayi yumurrku'wunydja. Nhämanydja ŋayi ŋuli mel-wuyunamiriwyuna yana yolŋunha ŋunhinhanydja gumurrtjararrknhanydja wuyunarayŋunhanydja, ga yakana ŋayi ŋuli gonha'yun ga bäy-lakaramanydja ŋula yolku yolŋuwu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balanyara walalaŋgunydja rom ŋunhi, yätjnha yana, ŋurikiyinydja walalaŋgu ŋunhi walala buku-dhumukthina Gunhu'wu rom. Marŋgi muka walala dhuwala Gunhu'walaŋuwunydja romgu, ŋunhi ŋayi Gunhu'yu yukurra ḻakarama bitjan gam', “Ŋunhi yurru ŋula yolthu baṯ bitjandja yukurra ŋayathama djarrpiny'tja rom, ŋarranydja yurru yana yarrkmaramana ŋanya gupaḏalnha-wala rakunydhinyaramirrililina, yakana yurru yätjmirrinydja yolŋu nhina yukurra dhambay ŋarrakalanydja.” Yo, liŋgu muka walala marŋgi ŋurikiyi Godkalaŋuwunydja romgu, yurru mukthun walala ŋuli yukurra djäma yana yulŋunydja ŋunhiyi djarrpi' romdja, ga wiripunydja walala ŋuli wiripunha yolŋunha ŋoy-ŋamathirrina nhäma yätjlili romlil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dhuwalayi ŋarra ŋuli ḻakarama dhäwu' ḻatjuny'tja, ŋunhiyi bili ŋunhi Gunhu'yu dhawu'mirriyaŋala be ŋäthili nhanukalaŋuwala dhäwu'-gänharamirriwala yolŋu'-yulŋuwala, yurru Godku Dhäruktja ŋunhi walalaŋguŋu nherraṉara wukirriwuy ḻakarama yukurra nhanŋuway ŋayi Gäthu'mirriŋunhana, Garraynha Djesu-Christnha yäkunha, ŋunhinhana ŋunhi ŋayi ŋilimurruŋgu Garray, Gunhu'wuŋu dhawu'mirriyanhara. Yo, Djesunydja ŋunhi yolŋu wal'ŋu yana maḻŋ'thurruna; ŋayi dhawal-wuyaŋinanydja beŋuru Daypitkala yarraṯaŋuru, yurru yuwalktja ŋayi ŋunhi Gunhu'wu warray wal'ŋu Gäthu'mirriŋunydja, ganydjarr-ḏumurru warray wal'ŋu yana, liŋgu nhanŋu ŋunhi birrimbirrnydja garrkuḻuk yana, God wal'ŋu. Gunhu'yu ŋanya Djesunha walŋakuŋalanydja beŋuru rakunyŋurunydja, ga balakurruyina ŋayi ḻakaraŋalanydja ŋanya, ŋunhi ŋayinydja dhuwala nhanŋuwaynha Gäthu'mirriŋu, Gunhu'wun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arranydja dhuwala goŋmirriyinana wal'ŋu dhikana, liŋgu Gunhu'yu ŋayipi ŋarranha nherrara bo'puyŋunydja, yurru ŋuliwitjan Djesuwalaŋukurruna ŋayi djämanydja wekaŋala ŋarraku, märr yurru ŋarra birrŋ'marama ḻakaramanydja ŋanya Djesunha yäkunydja, märr yurru bukmakthu bäpurru'yu märr-yuwalkthirri ga dhayuŋanmirrina manapan, bala malthunna nhanŋu dhärukku yur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nhumalaŋgu ŋayi wiripunydja wäthurruna nhanŋuwayliliyaŋalana, märr nhuma yurru nhanŋuwaynha yolŋu'-yulŋu, Djesuwuna Garraywuna wal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uwalayina ŋarra wukirrina nhumalaŋgu yulŋunydja dhipali Rawumlilinydja, yana ḻakarama yukurra nhumalaŋgu, marŋgikuma yukurra dhuwalayi ḻatju' rom ŋunhi, liŋgu Gunhuny'tja nhumalaŋgu märr-ŋamathirri yukurra wirrki wal'ŋu; ŋayi nhumalaŋgu wäthurruna, märr yurru nhuma nhina yukurra garrkuḻuknha wal'ŋu yana, nhanŋuwaynha yolŋu'-yulŋu.Ŋarra ŋäŋ'thun yukurra bukumirriyama nhumalaŋgu yulŋunydja, märr yurru Godthu ŋilimurruŋgala Bäpayu ga Garrayyu Djesu-Christthu gäma yukurra nhumalanha galkikuma yana nhanukalay ŋayi märr-ŋamathinyarayu, märr yurru nhumanydja nhina yukurra ŋayaŋu-yal'yunara waŋgany-manapanmirri Djesu-Christkala.Gunhu'nha buku-wurrpan yukurra Boly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äthilinydja ŋarra nhumalaŋgu yurru ḻakarama dhuwala gam': Ŋarra ŋuli yukurra buku-wurrpan Gunhu'nha ŋarrakuway Godnha, yurru yäkukurru Djesu-Christkala ŋarra ŋuli bitjan liŋgu buku-wurrpandja yukurra bukmakku yana nhumalaŋgu yolŋu'-yulŋuwu, liŋgu bukmakŋurana wäŋaŋura malaŋuŋura yukurra ŋämanydja nhumalanha, ŋunhi nhumanydja yukurra nhina märr-yuwalknha nhanukala Garraywalana romŋ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walk ŋarra yukurra dhuwala ḻakaramanydja nhumalaŋgu. God ŋayipi marŋgi ŋarrakunydja, ŋunhiyi ŋunhi ŋarra ŋuli yukurra nhanŋu buku-ŋal'yun ŋayaŋuyunydja ŋarrakalay wal'ŋu, liŋgu ḻakaramanydja ŋarra ŋuli gäthu'mirriŋunhana nhanŋu Djesunhana, ḻatju'na rom ŋunhi.]]></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2026-06-12T01:29:48Z</dcterms:created>
  <dcterms:modified xsi:type="dcterms:W3CDTF">2026-06-12T01:29:48Z</dcterms:modified>
  <dc:title>Bible.com.au: RAWUMBUYŊUWU DHÄRUK 1:1-32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