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7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ODKUŊU WARRAŊULKUNHARANA 9: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wambalnydja ŋunhiyi walala dharpunharawuna, batj-batjmaranharawuna bitjan ŋuli buthuŋu'yu marrtji dharpuma, ga ŋuriŋi dharpunharayu yolŋu'-yulŋunydja yurru nhina yukurra galŋa-yätjthirrina wirrkina rirrikthunmirri, ŋaḻindinydja ŋupan yurru waŋgany rul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 ŋurikinydja walalaŋgu ḏetjthinyarawunydja waŋgany buŋgawanydja, ŋunhiyinydja ŋayina ŋunhi ŋayi buŋgawa ŋuruku bukumuknha'wuna wäŋawu, ŋuruku bala ŋoywu munatha'wuna, ga yäkunydja ŋayi ŋunhi Wapalan, ga mayaliny'tja ŋunhi yäku ‘Buwayakkunhamirri ga Walŋa-dhawar'maranharamirri’ balanyar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Ŋunhiyinydja ŋurruŋunydja barrarimirri yätjtja dhikanydja liŋguna djuḻkthurrunana, ga biyapul yurru märrma' barrarimirri ŋunhala bala maḻŋ'thu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a ŋuliŋurunydja ga wiripuŋuyuna djiwarr'wuyyu yolŋuyu ḻoḻ'thurruna boooop bitjarra, bala yana ŋarra ŋämana rirrakay, ŋayi yukurra waŋa ŋuliŋuruyi ḻika'-ḻikanŋuru ŋuliŋuru gurthamirriŋuru barŋŋuru, ŋunhi yukurra djingaryun gumurrŋura ŋunhala yana Godkal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 bitjan ŋayi yukurra rirrakaynydja ŋunhi waŋa ŋurikalayi djiwarr'wuywala yolŋuwala ŋunhi ŋayi yukurra bopthun yiḏaki, waŋanydja ŋayi bitjanna gam', “Gatjuy marrtjiya yana-wala, ga yupmaraŋa dhayaḻakuŋana ŋurikala yätjmirriwalanydja wal'ŋu mokuywala walalaŋgala ḏämbumiriwwalanydja, ŋunhi walala yukurra nhina ḏap-ḏapmaranhara ŋunha ya', galki yindiŋura mayaŋ'ŋura yäkuŋura Yipuraytiŋura,” bitj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ala yana ŋayi yuwalknha marrtjinydja, ga yupmaramana dhayaḻakumana walalaŋgala, liŋgu ŋayipi ŋunhi Godthu walalanha ḏap-ḏapmaraŋalanydja ŋunhimalayi ŋäthilimirriyaŋala dhiyakuna gay waluwu, märr yurru walala mari-wekamana marrtji bathalana dhika, winy'tjun marrtji yurru ŋuriki yätjmirriwuna yolŋu'-yulŋuwu; walala yurru marrtjinydja buku-ḻiw'maramana dhika wäŋakurrunydja, bumana marrtji murrkay'kumana yurru guḻku'nhana dhika wal'ŋu yolŋu'-yulŋunh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 ŋäkulayi ŋarra rirrakaynydja, ŋayi yukurrana ḻakaraŋalanydja ŋarraku bitjarra, “Nhäma nhe yukurra ŋunha yarraman'nha walalanha ga yolŋu'-yulŋunha, ŋunhi walala marrtji ŋal'-ŋalyun ḏiltjiŋura yarraman'kala, miṯtjinydja ŋunha walala dhaŋaŋnha, dhaŋaŋnha biyapulnha wal'ŋu guḻku'na mirithirrina, 200 milyinnha miṯtjinydja walala, ga marrtjina walala yukurra ŋunha marililina yulŋunydja, yolŋu'-yulŋuwuna bunharawu murrkay'kunharawun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 nhämayi ŋarra yukurra ŋunhi yarraman'thinyaranhanydja guḻku'nha yana miṯtjinha, walala yukurra marrtjinydja gumurrnydja-djambaka'yinyara, wiripunydja miny'tji gulaŋdhinyara, ga wiripunydja milkuminy', ga wiripunydja gangul, ga muḻkurrnydja walala ŋunhi bitjan wäyin maḏakarritjmirri läyindhinyara. Ga dhurrwaraŋurunydja marrtji walalaŋgala dhawaṯthun gurtha ŋäṉarr ga ŋawulul manapan, butjirina marrtji buŋbulyun bena dhika warumuknha ŋoy-yumuknh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a guḻku'na marrtji yolŋunydja walala murrmurryun ŋuriŋiyi gurthayu ga ŋawulul'yu ga butjiriyu, ŋunhi marrtji dhawaṯthun ŋulaŋuru yarraman'thinyarawala dhäŋur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iŋgu ŋunhi yarraman'thinyarawalanydja dhäkurru marrtji walma wirrkina rakunydhinyamirrina yätj, ga bitjandhi liŋgu ŋula yaŋara'kurrunydja walalaŋgala, liŋgu yaŋarany'tja ŋunhi walala yarraman'thinyara balanyara liŋgu bitjan mol'ŋu muḻkurrmirri, ŋunhi ŋuli yolŋunha ḻäwum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ala ŋuliŋurunydja wiripuŋuyuna yolŋuyu ḻoḻ'thun yukurra, boooop bitjan, bala marrtji ŋayinydja ganyu'yinyaranydja, ŋunhiyinydja ŋunhi mokuynydja, ŋunhi ŋayi yupthurruna be ŋäthili ŋulaŋuru djiwarr'ŋuru ŋunha ya' munatha'lilina. Marrtjinydja ŋayi, bala ŋayi nhanukala Godthu goŋlilina wekama gonydjiŋdja ŋurukuna bukumukkuna wäŋawu dhikaŋuwuna-wala, ŋoywuna munatha'wun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 yolŋunydja walala guḻku'na dhika murrmurryun marrtji ŋuriŋiyi malaŋuyu barrarimirriyunydja, ga ḻurrkun'nha märr walŋamirrinydja nhina yukurra, yurru yaka walala bilyurruna ŋula gonha'yurruna ŋunhi yätj malanha rom, ga yakana walala ḏaḏawyurrunanydja yukurrana buku-ŋal'yunaraŋuru mokuywalanydja, mukthunna yana walala marrtji bala buku-ŋal'yun ŋuriki maḏayin'kuna malaŋuwu ŋunhi walalaŋgiyinguŋu goŋbuy djämawuy, ŋuriki be nhäkuna waŋarrwu ŋunhi ŋayi nhänharamiriw, ga ŋänharamiriw, ga yaka ŋayi ŋuli marrtji'-marrtji, marrtjinyamiriw ŋunhi waŋarr walalaŋgu, walŋamiriwnha yan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 ŋuriŋiyi yolŋu'-yulŋuyu marrtji mukthun buma murrkay'kuma yolŋunha walalanha, ga mukthunna walala marrtji ḻuka dhä-wirrkiyirrina ga goŋ-wirrkiyirrina djäma nhanukalaynha mokuywalana ganydjarryu. Mukthun marrtji yana yolŋuyunydja walalay miyalkthu ga ḏarramuyu djäma yätj mirithirri wurraŋatjarra rom, ga bitjanna liŋguna walala marrtji ŋuli djaw'-djawyun mana'-manaŋirrina, yakana walala ŋanydjaḻa'yurruna ŋuliŋuruyi walalaŋgalay yätjŋuru romŋuru, ga märr-yuwalkthina Garraywu Djesuwu yakana, märr walalanha Godthu yurru walŋakumaŋg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ala ŋayi ŋuriŋiyi mokuyyu ḻapmaramanydja ŋunhiyi wäŋa bukumuktja, bala ŋayi marrtji ŋawulul gay dhawaṯthunna, bena dhika warumuknha ŋawululny'tja walmana, ga wäŋanydja warrpam' dhika bilkthurruna warumukkuŋalana, ga warrpam'nha dhika ŋultjikuŋalana walunydja ŋuriŋina ŋawulul'yuna ŋunhi marrtjina dhawa-yawaṯthurruna beŋuru ŋarŋgaŋuru munatha'ŋur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dhawaṯthundja marrtji ŋuliŋuruyi ḏetjthinyara be nhä, dhawaṯthunna yukurra ŋuliŋuruyi ŋawulul'ŋuru, bala nhinana marrtji ŋunhiyinydja munatha'lilina dhika, yurru walala ḏetjthinyaranydja malanha ŋunhi be nhänydja dharpunharamirrina, bala marrtjinydja walala yukurra yolŋu'-yulŋuwunydja ḏatthunarawuna, bitjan yana liŋgu bitjan ŋuli buthuŋu'y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urru Godthunydja waŋa yukurra ŋunhi ḏetjthinyaranha walalanha bitjan gam', “Yaka buŋa mulmunhanydja ga dharpanhanydja malaŋunha, man'tjarrnha ga ŋula nhä. Bumanydja nhuma yurru yolŋunha walalanha yana, ŋunhinha walalanha liŋgu ŋunhi walala yaka gäma yukurra yiŋarray'yunara Godkuŋu ŋunhi walalaŋgala bukuŋur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huma yurru yana dharpuŋanydja walalanha mimpu'miriwnha, batj-batjmaraŋa yana, yurru yaka rakunyguŋanydja walalanha,” ga bitjarra ŋayi Godthu waŋananydja walalanha. Yo, ŋuriŋi ḏetjthinyarayu walalay ḏatthun yurru batj-batjmarama yolŋu'-yulŋunha, ga walala yurru ŋunhi yolŋu'-yulŋunydja rirrikthundja yukurra ŋaḻindinydja ŋupan waŋgany rulu; ‘ŋorr'-ŋurryundja walala yurru dhika wirrkina, bitjan yana liŋgu bitjan ŋuli buthuŋu'wuŋu dharpunhar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lŋu'-yulŋunydja yurru wirrkina dhika galŋa-yätjthirrina yukurra nhina ŋuriŋiyi ḏatthunarayu, rakunydhinyarawuŋga galki, yurru yaka walala yurru rakunydhirrinydja. Ḏukṯukthirri walala yurru yukurra murrkay'wuna rakunydhinyarawu, yurru yakayi walala yurru rakunydhirrinyd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Yo, ŋunhi ḏetjthinyaranydja ŋula nhäna malanha wiripuna dhika, balanyarana mak bitjan yarraman' mala ŋunhi djingaryun walala ŋuli nyäṉ'thunarawu, marrtjinyarawu marililina, ga muḻkurrŋuranydja walalaŋgala bitjan giŋgu muḻkurrwuy girri', garwarrwarr'mirri balanyarayi, ga bukunydja walala yolŋuyinyara warray, ga ḻirranydja walalaŋgu weyi'-wiyinnha bitjan maḏakarritj wäyin ḻirra. Ga muḻkurrŋuranydja walalaŋgala balanyara bitjan ŋula nhä yalwaw'yun marrtji, bitjan dhäyka marwat yalwaw'yurru marrtji watawuŋ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 gumurrnydja walala djambaka'yinyara, ga ŋunhi walala buṯthunmirrinydja marrtji ga biṉbarrwuynydja rirrakay murryun marrtji, bitjanna biyaku ŋuli dhaŋaŋ dhika yarraman' gundupuŋu lili mariwu.]]></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2026-06-24T14:31:58Z</dcterms:created>
  <dcterms:modified xsi:type="dcterms:W3CDTF">2026-06-24T14:31:58Z</dcterms:modified>
  <dc:title>Bible.com.au: GODKUŊU WARRAŊULKUNHARANA 9:1-21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