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biyapul ŋayi wiripuŋuyunydja ḻoḻ'thun, boooop bitjan, nhäma ŋarra ŋayi marrtji biyaku ŋuli buku wäŋa nhäri lili, dhuryundja marrtji lili djaḻwurr-way moṉuklilina gapulili. Bala yana märr-guḻku'na gulaŋdhirri gapunydja, ga märr-guḻku' nhä malanha ŋunha gapuŋura raku'-rakunydhirrina marrtji, ga märr-guḻku'yi mitjiyanydja ḏaw'-ḏawyun, guḻwuḻyunna marrtj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wiripuŋuyu ḻoḻ'thun, boooop bitjandhi, bala ŋayinydja marrtji waŋgany bathala wal'ŋu ganyu yupthun, nhäranydja marrtji lili bena ŋatŋatthundja, bitjan gurtha ŋäṉarr ŋulaŋuru djiwarr'ŋurunydja, buḻwaŋ' gay' mayaŋ'-mayaŋlilina gapulili ga riyal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yäkunydja ŋayi ŋunhiyi ganyu ‘Galimiṉḏirrk’. Bala guḻku'na-marr gapu malanha galimiṉḏirrkthinana, ga guḻku'na yolŋu walala murrmurryurruna ŋuriŋiyi wurkthunarayunydja gapuy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wiripuŋuyunydja ḻoḻ'thun, boooop bitjan, bala walu ga ŋaḻindi ga märr-guḻku' ganyu malanha warumukthirrina, märr ŋuli ya', bala walu-ŋupandja ga munha-ŋupandja yukurra wäŋa yurru dhärra märr ŋuli gaŋg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rra ŋuliŋurunydja nhäma ḏamalanhana, ŋayi marrtji buṯthun gärakkurru yana wal'ŋu, waŋanydja ŋayi marrtji bitjan, “Yakaaaay, barrarimirrina, yätjnha dhuwalanydja,” bitjan. “Yätjnha dhuwalanydja mirithirrina wal'ŋu walalaŋgu yurru, ŋurukunydja yolŋu'-yulŋuwu ŋunhi walala yukurra nhina ŋunha munatha'ŋura, ŋunhi yurru ŋuriŋinydja ḻurrkun'thu dhuḏi'-dhuḏiŋuyunydja yiḏakiyu bo'y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ämdhu ḏaw'yurruna dhawar'yunamirrina mam'thunarami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ŋarra nhäma Lämnhana, Godku ŋunhi Bembinha, ŋayi ḏaw'yun wiripuna mam'maranhamirri, dhawar'yunaramirrina ŋunhiyinydja, bala ŋayi ḻapmaramana djorrany'tja. Ga ŋunhala djiwarr'ŋuranydja bukmak nhä malanha mukthunna, nhämana yukurra yana, rirrakaymiriwnha yukurra dhärra märr-weyinŋ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rra nhäma 7-nha djiwarr'wuynha yolŋu'-yulŋunha, ŋunhinha walalanha ŋunhi walala marrtji dhärra'-dharra gumurrŋura nhanukala Gunhu'wala, ga waŋga'-waŋganyba walalambala goŋlili weka'-wikaŋalanydja 7 yiḏakithinya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na djiwarr'wuy yolŋu marrtji, bala djingaryun yukurra galki ŋunhili gurthamirriŋura barŋŋura, ga ḏälkumana ŋayi yukurra rupa garwarrwarr, bala wiripunydja be yolthu wekaŋala nhanŋu buŋgan bäw' dhaŋaŋnha dhika wal'ŋu, bala ŋayi dhulmu-manapara ŋunhiyi bukumirriyanharana Godkalaŋuwuŋu yolŋu'-yulŋuwuŋu miṯtjiwuŋu, bala yana ŋayi djalk-djalkthurruna ŋunhiyi gurthalilina ŋunhimala barŋlilina, ŋunhi yukurra djingaryun galki Godkala gumurr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unhiyi buŋgan bäwny'tja buṯ-buṯthunna marrtji ŋawulul'nha manapanna bukumirriyanharana ŋunhi Godkalaŋuwuŋuna miṯtjiwuŋu, gaŋgathirrina marrtji bala dhawuṯthunna Godk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liŋuruyinydja ŋayi ŋuriŋi djiwarr'wuyyu yolŋuyu märrama gurtha barŋŋuru ŋuliŋuruyi, bala gurrunhan ŋunhimalayi rupa'lilina, bala yana ŋurrkama wirriw'yun ŋunhana munatha'lilina ŋarakalilina. Dhunupa ŋayi marrtji rirrakaynha bena dhika murryu'-murryun, ga djaḻka'-djaḻkarryunna marrtji dhika, ga wäŋanydja ŋunha ŋarakanydja munathany'tja gurkuryun marrtji bena dhika.Barrarimirri ŋunhi marinydja maḻŋ'thurruna ŋunhi djiwarr'wuyyu yolŋuyu walalay bo'yurruna yiḏ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nydja dhärra ŋunhalanydja ŋunhi 7-dja djiwarr'wuy yolŋu walala, dhurrwaralilina walalaŋgiyingala nherraṉ ŋunhi yiḏakithinyaranydja walalambalay, girri'-ŋamathirri ḻoḻ'thunaraw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aŋganydhu ŋäthilinydja ḻoḻ'thun, boooop bitjan, bala ŋayinydja marrtji burrul'yunna guṉḏa rarralayinyarana malanha, ga gurtha ḻarryunna marrtji waŋgany-manapanmirri gulaŋnha, rarryun munatha'lilina marrtji. Bala märr-guḻku'na dharpanydja marrtji nhära räwakthirrina, ga munatha' wäŋa märr-guḻku'yi yana marrtji räwakthirri, ga bukmaknha mulmunydja nhärrana marrtji warrpam'nha.]]></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2026-06-12T01:44:28Z</dcterms:created>
  <dcterms:modified xsi:type="dcterms:W3CDTF">2026-06-12T01:44:28Z</dcterms:modified>
  <dc:title>Bible.com.au: GODKUŊU WARRAŊULKUNHARANA 8:1-13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