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itjanna walala yukurra waŋanydja buku-ŋal'yundja manapan gam', “Yuwalk dhuwali yulŋunydja. Dhunupa ŋunhi ŋilimurruŋgu ḻatju'-ḻakaranharawunydja ga wokthunarawu nhanŋu Gunhu'wu; dhunupa ŋilimurruŋgu yana buku-wurrpanarawunydja ga yäku-ḻakaranharawu nhanŋu yindikunharawu wal'ŋu, liŋgu ŋayipinydja, ŋilimurruŋgu Waŋarrnydja ganydjarr-ḏumurru warray, ga marŋgi warray ŋayi nhäku malaŋuwu bukmakkunydja, ŋayi yurru nhinanydja yukurra biyapulnha wal'ŋu ganydjarr-ḏumurruna, bitjanna liŋguna yukurra yurru, dhä-yawar'yunamiriwnha. Yuwalknha dhuwalanydja y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waŋganydhu ŋurruŋuyu yolŋuyu ŋarranha waŋa dhä-wirrka'yun bitjan, “Yol ŋunhanydja yolŋu'-yulŋu girri'-watharrmirrinydja walala?” bitjan. “Wanhaŋuru walala ŋunha yulŋu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rranydja buku-wakmarama bitjan, “Yu-u-uw?... yaka ŋarra marŋgi. Nhena marŋginydja.”Bala ŋayi ḻakaramana ŋarraku, “Dhuwalanydja gay' yolŋu walala mariŋuru dhawaṯthurruna marrtjina ŋuliŋuru yindiŋuru yukurrana, yurru walalanydja dhuwala ḏarrtjalkmirrina, liŋguna walala rurrwuyunminana walalanhawuynha walala ŋuriŋina gulaŋ-waṉḏinyarayu Lämgal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walala ŋunha dhärranydja yukurra Gunhu'walanydja gumurrŋura, buku-ŋal'yundja yukurra nhanŋu bitjanna liŋguna, munha-ŋupan ga walu-ŋupan ŋunhala nhanukalana wäŋaŋura. Ga ŋuriŋinydja ŋunhi ŋayi yukurra nhina garrwar wal'ŋu ṉapuŋga', ŋayipi yurru walalanha gungama, ŋäkirrmaramanydja nhanukalay ŋayi ŋuriŋi wal'ŋ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ayipina yurru djäkanydja walalaŋgu; yakana yurru walala bulunydja djaṉŋarrthirri ga ŋanhdharkthirri, ga yakana yurru walala galŋa-nhära waluy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ŋgu ŋayipina yurru Lämnha djäkamirrinydja walalaŋgu, ŋunhiyi ŋunhi ŋayi nhina yukurra ŋunha garrwar wal'ŋu ṉapuŋga'; ŋayinydja ŋunhi balanyara bitjan wäyin-djäkamirri, ŋayi yurru walalanha gämanydja marrtji ŋunhanydja bala walŋamirrililinydja wal'ŋu gapulili. Ga ŋayipi yurru Gunhu'yu milkarrinydja walalaŋgala djalkthun, yakana walala yurru biyapulnydja nyä'yunmirr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iwarr'wuyyu walalay yolŋuyu marrtjina nherrara Godku yiŋarray' biyapulnha wal'ŋu Godkalaŋumirriwala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äŋuru ŋuliŋurunydja ŋarra nhäma djiwarr'wuynha walalanha ḏämbumiriwnha, walala yukurra dhärra'-dharra waŋga'-waŋganyŋura ḻikanŋuranydja munatha'ŋura, yurru dhärra'-dharranydja walala yukurra waṉa-ḻakarama ḏaḏawmarama ŋunhiyi watanha, märr yurru ŋuriŋiyi watayu yaka bo'yun ḏaŋgalkmarama dhuwala wäŋa munatha' ga gapu moṉuk ga dharpa mala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biyapul ŋarra nhäma wiripunhanydja djiwarr'wuynha yolŋunha, ŋayi gaŋgathirri dhimurru'ŋuru, ga gämanydja ŋayi marrtji girri' lili, märr yurru ŋayi mam'thu'-mam'thunmarama yiŋarray'yun marrtji yolŋu'-yulŋunha ŋunhi walala nhanŋuway ŋuriki walŋa-ḏikṯikku wal'ŋu waŋarrwu Godku. Bala ŋayi waŋanydja ŋunhiyinydjayi ḏämbumiriwwuna djiwarr'wuywu walalaŋgu yolŋu'-yulŋuwu, ŋunhi walalaŋgu Godthu ganydjarr wekaŋala baḏuwaḏuyunarawu dhiyaku munatha'wu ga moṉukku gapu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ayi waŋanydja wirrkina dhika wal'ŋu rirrakaynydja bitjan, “Way, galkurra,” bitjan. “Yaka baḏuwaḏuyurranydja buŋa munatha'nha ga gapu moṉuk, ga dharpa malanha. Ŋäthilinydja yurru ŋathili ŋanapurru nherraṉ bukulili yiŋarray'yun marrtji ŋunhinha yolŋu'-yulŋunha Godku ŋunhi djämamirrinha walalanha, ga ŋuliŋuruyinydja dhäŋuru nhuma yurru marrtji, bala baḏuwaḏuyunna bumana dhuwala munatha'nhanydja wäŋ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ala walala marrtji yiŋarray'yunna Godkunydja mäknha gurru'-gurrunhan bukulilina dhipalana gay' wal'ŋu Yitjuralpuyŋuwalanydja yolŋu'-yulŋuwala ŋula-nhämuny'kalana, ga ḻakaramanydja ŋayi ŋarrakala nhämunha'wala ŋayi ŋunhi nherra'-nhirraṉ marrtji Godku ŋunhi yiŋarray'. Yo, yiŋarrayny'tja walala ŋunhi marrtji gurru'-gurrunhan guḻku'walana mirithirrina, 144-dhawutjingalana Godkalaŋumirriwala yolŋu'-yulŋuwalanydja, yurru 12-dhawutjingala walala gurru'-gurrunhandja marrtji yiŋarray ŋulaŋuru Djudawalanydja miṯtjiŋuru, ga ŋulaŋuru Ropingalanydja 12-dhawutjindhi, ga ŋulaŋuru Gädkalanydja ga 12-dhawutjindhi yana, ga balanyarayi liŋgu ŋupanayŋuyi yana 12-dhawutjindhi ŋulaŋuru miṯtjiwala Yatjawalanydja, ga ŋulaŋuru Napaliwala, ga ŋulaŋuru Manatjawala, ga Djimiyangala, ga Lepaywala, ga Yitjakawala, ga Djapalangala, ga Djotjipkala, ga Bindjamangala malaŋuru, bitjanna marrtji bala 12-dhawutjindhi yana ŋayi ŋuriŋiyi djiwarr'wuyyunydja yolŋuyu marrtji gurru'-gurrunhan ŋunhiyi Godkunydja yiŋarray' dhipala bukulilina wal'ŋu yolŋu'-yulŋuwalanydja biyapulnha wal'ŋu ŋuliŋuruyi bukmakkala Djuwskalanydja miṯtjiŋuru malaŋuŋuru.Birrka'mirri bäpurru wokthun yurru Gunhu'wu ga Läm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dhurrwaraŋuru ŋuliŋurunydja ŋarra nhäma yolŋunha walalanha mirithirri guḻku' dhika miṯtjinha, bena dhika dhaŋaŋnha, ŋunhi ŋuli yakana ŋunhiyi bothurrunydja miṯtjinha. Yo, nhämanydja ŋarra ŋunhi wiripuŋuwuy ga wiripuŋuwuy ga wiripuŋuwuy wäŋawuy, bukmakŋuru miṯtjiŋurunydja yana, ga miny'tjinydja barrkuwatj ga dhäruk, birrka'mirri bäpurruny'tja; bukmak walala ŋunhi nhämunha' miṯtji dhärrana ŋunhala gumurrŋura Godkalana ŋunha ŋayi nhinanydja yukurra dharrpalŋurana wal'ŋu, buŋgawawalana ŋurikalana dharapulŋura ga gumurrŋurayi yana Lämgala ŋurikala, yurru dhaṯthunmirrinydja walala dhika bukmak watharryuna dhikana wal'ŋu girri'yu, yurru garrwarkumanydja walala man'tjarr yukurra goŋdhunydja, märr-ŋamathirri yukurra nhan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waŋanydja walala yukurra wirrkina dhika yiŋgathirrina, bitjanna gam', “Ŋayinydja dhuwala Walŋakunharamirri ŋanapurruŋgu, ŋunhi ŋayi ŋanapurrunha walŋakuŋala, dhiyaŋu ŋanapurruŋgalay wal'ŋu Waŋarryunydja, ŋunhi ŋayi yukurra nhinanydja dhuwala ŋurruŋuna wal'ŋu, ga dhiyaŋu gay' Lämdh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riŋiyi djiwarr'wuyyu walalay ŋula nhämunha'yu marrtji dhärra ḻiw'maramana ŋunhinhayi ṉapuŋga'wuynha ŋunhi nhinanharawuynha ga ḏämbumiriwnha walŋamirrinhanydja ŋula nhänydja ga ŋurru'-ŋurruŋunha yolŋunha walalanha, ga djiwarr'wuy ŋunhiyi yolŋu walala buku-nyilkthunna ŋurrkanhamirrina Gunhu'wala ŋunhiliyina ṉapuŋga'na wal'ŋu,]]></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2026-06-24T15:35:32Z</dcterms:created>
  <dcterms:modified xsi:type="dcterms:W3CDTF">2026-06-24T15:35:32Z</dcterms:modified>
  <dc:title>Bible.com.au: GODKUŊU WARRAŊULKUNHARANA 7:1-17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