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yi ḏämbumiriw walŋamirrinydja walala binbarrmirri walala, 6 miṯtji binbarrnydja ŋurikiyi walalaŋgu waŋga'-waŋganygu yana, yurru ŋunhiyi malanha binbarrnydja walalaŋgu warrpam maŋutjimirri, warrpam gungama yukurra maŋutjiyuna, ŋapakurru ḻiw'marama ga djinawa'kurru. Ga barkparkthunna yana ŋuli walala marrtji yulŋunydja, bitjanna liŋguna munhamandhirri, walu-ŋupan ga munha-ŋupan, yakana ŋula walala ŋuli ḏaḏawyundja; mukthunna marrtji miyamanna. Bitjan walala ŋuli miyamandja gam',“Garray Gunhu' Ganydjarr-ḏumurru,dhuyu ŋanya dhika wal'ŋu,garrkuḻuk wal'ŋu Waŋarr,ganaŋ'thun yukurra.Dhika ŋayi ŋayipi yana,ga be ŋayi ŋäthili ŋayipi yana,ga ŋunhala bala ŋayi boŋguŋu ŋayipi yana bu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yi walala walŋamirri walala, bitjanna liŋguna walala yukurra barkparkthundja, wokthunna marrtji yana manikaykurru, märr-ŋal'yundja ga buku-wekamanydja ŋunhiyi waŋganynha yana ŋunhi ŋayi nhina yukurra ṉapuŋga' wal'ŋu, ŋurikina ya', ŋunhi ŋayi walŋa-ḏikṯik nhina yukurra yurru walŋana yana bitjan li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walala yurru miyaman marrtji bitjandhiyinydja, walalanydja yurru ŋunhi 24-nydja ŋurruŋumirri yolŋu'-yulŋu ŋurrkanhamirrina marrtji yurru gumurrlilina ŋurikalana ŋunha ŋayi yukurra nhina ṉapuŋga' wal'ŋu, buku-nyilŋ'thunna walala yukurra yurru nhanŋu, ŋurikiyi ŋunhi ŋayi yurru walŋana nhina walŋa-ḏikṯiknha; walala yukurra yup-yupmaramana walalambalay ḻiyawuynydja bitjan ŋunhi giŋ-ba, bala rarr'yunna marrtji ŋoylilina nhanukala, bala waŋanydja marrtji walala bitjan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rray ŋanapurrumbala Waŋarr,nhenydja biyapul-wala wal'ŋu garrwar'.Dhuwalanydja dhunupana ŋanapurruŋgu,ŋanapurru yukurra märr-ŋal'yun nhuŋunydja, ḻatju'-ḻakaramanydja nhuna,ga waŋanhamirri ḻakaranhamirri nhokalaŋuwuy,ŋunhi nhenydja biyapul-wala garrwar ganydjarr-ḏumurruna.Nhepi bokmaranydja bukmak nhä malanha,nhokalay ḏukṯukthu ŋunhiyinydja warrpam dhuwala walŋathinanydja;bukmaknha yana maḻŋ'thurrunanydja marrtjina warraŋulthinanydja nhokiyingalaynha djämakurrunydja.” Ga bitjarrayina walala yukurrana wokthurrunanydja Gunhu'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ku-ŋal'yun yukurra ŋunha djiwarr'ŋu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urrwaraŋuru bala ŋarra nhäma marrtji mel-yurthirri, djingaryun yukurra dhurrwara ḻapthunara ŋunha djiwarrny'tja. Bala ŋarra ŋäma rirrakaynha, biyapulnha yindina rirrakay, biyaku ŋuli yiḏakiyinyara ḻoḻ'thundja, ŋunhi yana liŋgu rirrakaynydja ŋunhi ŋarra ŋäthili ŋäkula ŋurruthaŋala wal'ŋu, ŋayi waŋa ŋarranha bitjanna gam', wäthunna ŋarraku, “Go räli marrtjiya, dhawuṯthurra dhipalana. Ŋarra nhuŋu milkumana yurru romnha malanha ŋunhi yurru nhaltjan maḻŋ'thun marrtji bala y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nupana yana ŋarra birrimbirrnydja djingaryunna yukurra ŋunhala djiwarr'ŋurana, bala ŋarra ŋayaŋuyuna nhämanydja marrtji mel-yurthirri nhänydja malanha ŋunhana djiwarr'nha. Ŋunhalanydja ŋarra nhäma nhinanharawuy, ŋulinyarana bitjan ŋuli giŋ yukurra nhina ŋunhiliyi, ga be yol nhinanydja yukurra ŋunhiliŋum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kunydja ŋayi ḻatju'na ŋanya miḻŋ'-miḻŋdhunna yukurra dhika, bitjan ŋuli guṉḏa rarrala miny'tji-guḻku'mirri djaḻkarr'yunna, ga ḻiw'maramanydja monygumanydja ŋanya yukurra djingaryun djäriyuna, ḻatju'yuna bäymana dhika, djaḻkarr'yunna yukurra dhika, ḏarrtjalknh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ḻiw'maramanydja ŋanya yukurra ŋunhiyi waŋganynhanydja 24-yu wiripuŋuyunydja nhinanharawuyyu, ga ŋunhiliŋumiyi nhina'-nhinanydja malaŋuŋura marrtji 24 ḏilkurruwurru yolŋu'-yulŋunydja, yurru girri'mirrinydja ŋunhiyi walala gaywaraŋu'mirri, ga ḻiyaŋuranydja ŋurikalayi walalaŋgala djinga'-djingaryun marrtji muḻkurrwuy nherraṉara, balanyara bitjan ŋuli giŋdhu nherraṉ yukurra djeŋarra'mirri, miḻŋ'-miḻŋdhunarana ŋanyana dhik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laŋuru ṉapuŋga'ŋuŋurunydja nhinanharawuyŋuru djaḻkarr'-djaḻkarryunna marrtji, ga rirrakaynydja ŋutu'na dhawaṯthun marrtji ŋuliŋuruyi, murryu'-murryunna marrtji yulŋunydja ŋuliŋuru liŋgu waŋganyŋuru. Ga gumurrŋuranydja nhanukala djinga'-djingaryun marrtji 7 djarraṯawun'mirri girri', ŋäṉarrmirri gurthamirri nhära'-nhara marrtji ŋalapthun yukurra, mayaliny'tja yukurra ḻakarama Gunhu'wu Garrkuḻuk Birrimbi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nydja ŋunhilimi liŋgu gapuyinyara guḻun'thinyara yukurra djingaryun, lanyiŋnha bäymana ŋunhiyi yulŋunydja, ḻatju'na wal'ŋu, garrkuḻuknha.Ga ḻiw'maramanydja djinga'-djingaryun marrtji ŋunhinhayi ṉapuŋga'ŋunha nhinanharamirri, be nhäyu yana buṯthunaramirriyunydja ḏämbumiriwyu, walŋamirriyu walalay ḻiw'marama gali'kurrunydja ŋanya, yurru maŋutjinydja guḻku'-wuḻkuna dhikana gumurrŋura ga ḏiltji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waŋganydja ŋunhiyi walŋamirri djan'kuna dhikana bitjan läyin, ga wiripunydja ŋunhilimi djingaryun yukurra djan'kuna dhika bitjan buliki yothu, ga wiripunydja ŋunhilimi djingaryun yukurra buku-yolŋuthinyara, ga wiripunydja ŋulinyarayi walŋamirri djan'kuna bitjan ḏamala buṯthurru marrtji.]]></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2026-06-15T08:56:39Z</dcterms:created>
  <dcterms:modified xsi:type="dcterms:W3CDTF">2026-06-15T08:56:39Z</dcterms:modified>
  <dc:title>Bible.com.au: GODKUŊU WARRAŊULKUNHARANA 4:1-11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