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2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rrapi dhuwala Djondhu nhäŋalanydja marrtjina liŋguna, ga ŋäkulanydja ŋarrapi bukmak nhä malanha dhuwala ŋunhi dhiyalamina ḻakaramanydja yukurra djorra'ŋurana. Mel-yurthirrinydja ŋarra nhämanydja marrtji ga ŋämanydja marrtji, yana liŋgu winya'-way winya'yunna. Ŋayipina djiwarr'wuynha yolŋu djingaryundja yukurra mukthun ŋunhilinydja, ŋunhiyinydja ŋunhi ŋayi ŋarrakala milkuŋala maḻŋ'maraŋala warraŋulkuŋalana marrtjina wal'ŋu, bala yana ŋarranydja buku-nyilŋ'thunna marrtji nhanukala ḻukulilina, ŋarra bini buku-ŋal'yuna muka nhan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nydja marrtji waŋa warray ŋarranha, ḏaḏawmarama warray, “Yi', yaka nhe biyaka. Yaka ŋarrakunydja buku-ŋal'yurra. Ŋali muka dhuwala rrambaŋi djämamirrinydja maṉḏa nhanŋu, dhambay ŋurukala walalaŋgala wäwa-ŋaliwala nhokalayŋuwala walalaŋgala, dhäwu'-ḻakaranhamirriwala walalaŋgala ŋurikala, ga bukmakkala ŋurukala yolŋu'-yulŋuwala ŋunhi walala märr-yuwalkthirri wal'ŋu märrama yukurra dhipuŋuru djorra'ŋuru dhäruk. Bukmak ŋilimurru ŋunhi nhanŋuway djämamirrinydja walala, rrambaŋi yana ŋilimurru nhanŋu. Märr-ŋal'yurranydja nhanŋuway waŋganygu yana Gunhu'wu God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ŋarranha biyapul waŋa bitjan, “Yaka yana nhe yurru dhaḻ'yurranydja dhuwalanydja dhäruk malanha, ga djuḻuḻ'maraŋa nhe yurru dhuwala dhäruk ŋunhi marrtji ŋorra dhiyalami djorra'ŋura. Ḻakaraŋa yana marrtjiya birrka'mirriwu yolŋu'-yulŋuwunydja, liŋgu walunydja dhika galkithirrina marrtji, galki yurru dhuwalayinydja malanha maḻŋ'thunna rumbal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nhinydja yolŋu ŋunhi ŋayi nhina yukurra djarrpi'ŋura ga yätjŋura, marrtjinydja ŋayi yurru yukurra ŋuliwitjan liŋgu dhukarrkurru yätjkurru yana, yurru nhinanydja ŋayi yurru yukurra ganaŋ'thunna ŋulaŋuru Godkalanydja, gupaḏalnha yanana. Ga nhumanydja dhuwala yolŋu walala ŋunhi nhuma nhina yukurra rom-ŋamakurru' ga ḏarrtjalk, ganaŋ'thun yukurra ŋulaŋuru romŋuru yätjŋuru, nhumanydja yurru marrtji yukurra yänana-wala balakurruna liŋgu dhunupa'kurruna ga ḏarrtjalkkurruna, bala nhinanydja nhe yurru yukurra ŋunhala nyeyaḻŋura Godkalana, gupaḏalnha-wala yana yur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Djesuna ŋayipina waŋa biyapulnydja bitjan, “Ŋäkanydja ŋamathaŋa. Galki marrtjina ŋarranydja yurru, bunana ŋarra yurru nhumalaŋgu galkina, bala nhumalanhana waŋga'-waŋganynha yana ŋarra yurru wekamanydja ŋupanarayŋuyi nhokuŋu yana djämawuy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rrapi dhuwala ŋurru-yirr'yunarayŋunydja ga dhä-yawar'yunarayŋunydja; ŋurrunaŋgal ŋarra, ga ŋunha bala dhawar'yunaraŋura ŋarrapi y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nhinydja yolŋu walala ŋunhi walala ḏarrtjalkmirrina, liŋguna walala rurrwuyunminana Lämgala ŋuriŋina gulaŋ-waṉḏinyarayu, walalanydja yurru wirrkina goŋmirriyirri, liŋgu walala yurru gärrina yukurra Godkalana wäŋalili, ga ḻukanydja walala yurru yukurra borum walŋa-wekanhamirrina ŋunhalanydja. Yo, walalanydja yurru ḏarrtjalkmirrinydja yolŋu walala gärri yukurra ŋunhala djinawa'na wal'ŋu ŋunhalayi wäŋaŋura Godkalanydja nyeyaḻ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rom-yätjmirrinydja ŋunhinydja wal'ŋu yolŋu walala, yakana ŋunhinydja walala yurru gärri ŋunhimalayi, ŋunhalana bäymana walala yurru nhina yukurra, warraŋulnha yana, dhuwalanydja walala gam', rom-djarrpi'mirrinydja ga marrŋgitjmirrinydja ŋunhi matjinydji'yu walala ŋuli djäma, ga marramba'-ḏilkurrunydja ga moṉu'-muṉuŋunydja, ga waŋarr-maḏayin'mirrinydja, ga bothinyaramirrinydja, ga mayali'-wilkthunaramirrinydja, dhuwalayinydja yolŋu walala yurru yakana gärri Godkala wäŋa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rrapina dhuwalanydja Djesuna, ga liŋguna ŋarra djuy'yurruna ŋarrakuwaynydja djiwarr'wuynha yolŋunha ḻakaranharawu warraŋulkunharawuna wal'ŋu dhiyakunydja malaŋuwu dhärukku nhumalaŋgu, ŋunhi nhuma ŋarrakuway yolŋu walala ŋurruk ga ŋurruk. Ŋarranydja maḻŋ'thurruna dhawal-wuyaŋina Daypitkala yarraṯaŋuru yolŋu yana, yurru yuwalktja ŋarra djarraṯawun' dhika wal'ŋu, balanyara bitjan ganyu ŋunhi baṉumbirr, liŋgu marrtji ŋarra yurru dhawaṯthun lili djaḏaw'marama yuṯana walu.” Ga bitjarrayina ŋayipi Djesunydja ḻakaranhamina ŋanyapinya ŋa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unhu'wu Garrkuḻuk walŋa Birrimbirr ga Gunhu'wu yolŋu miṯtji waŋa ŋuli yukurra bukmakkala yolŋuwala bitjan, “Go marrtjiya lili Djesuwala,” bitjan yukurra. Ga ŋula yolthu yurru ŋäma dhuwala dhäruk, ŋayinydja yurru waŋayi bukmakkala yana, “Go marrtjiyana lili, bilyurrana Djesuwala.”Go lilina marrtjiya nhe ŋanhdharktja yolŋu, märraŋana dhuwalana gapu walŋamirrina; yänana-wala wekamanydja ŋayi yurru ŋurikinydja yolŋuwu ŋunhi ŋayi yuwalk gal'ŋu ḏukṯukthirri yukurra.Dhä-yawar'yunaramirrina dhuwalanydja dhär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Walŋamirriwuy Dharpa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 Djon yukurra dhuwalanydja waŋa nhumalaŋgu ŋunhi nhuma yukurra ŋäma dhuwalayi dhäruk malanha, ŋunhi dhärra yukurra wukirriwuy dhuwalana djorra'ŋurana; waŋanydja ŋarra yukurra nhumalanha raypirri'yun ḏälyuna wal'ŋu dhärukthu. Dhuwalayinydja malanha Godkuŋu nhanukiyinguŋu maḻŋ'maranhara warraŋulkunhara, ŋayipina wal'ŋu Godthuna milkuma yukurra ŋarrakala. Ŋuli nhepinydja yurru gänanydja ŋal'marama ŋula wiripunydja dhäruk nhokiyinguŋunydja dhipala malaŋulili bukulili ŋal'marama, ga ŋayinydja yurru Godthunydja bitjandhiyi liŋgu nhokalanydja bukulili ŋal'marama ŋunhina barrarimirrina malanha ya', ŋunhi yukurra ḻakarama dhiyalami djorra'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li yurru ŋula yolthu ḏupthun ŋula waŋgany dhäruk ŋunhi yukurra dhärra wukirriwuy dhiyalami djorra'ŋura, ŋayi yurru Godthunydja ŋunhiyinydja yolŋunha ḏupthundhi, yakana ŋayi yurru ŋunhiyinydja yolŋu gulŋiyirri ŋunhamala garrkuḻuklilinydja wal'ŋu wäŋalili, ga yakana yurru ŋayi ŋuriŋiyi yolŋuyu ḻuka borum ŋulaŋuru walŋa-wekanhamirriŋurunydja dharpaŋuru. Yakana yana ŋayi yurru dhäkaynydja märrama ḻatju'mirrinydja dhikanydja nhä malanha ŋunhi yukurra ḻakarama dhiyalami djorra'ŋu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Djesuyuna ŋayipina wal'ŋu waŋa yukurra ḻakarama dhuwalayinydja dhäruk malanha bitjanna, “Yuwalknha dhuwalanydja rumbalnha. Ŋarranydja yurru galki bunana,” ga bitjarranydja ŋayipi Djesu waŋana.Yo yo, go marrtjiyana lili Garray Djes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rra yukurra bukumirriyamanydja ŋäŋ'thun Godnha, märr yurru ŋayipi Garrayyu Djesuyu monyguma ḻiw'marama nhumalanhanydja ŋuriŋi nhanukiyingalay märryu-ḏapmaranhamirriyu, bukmaknha yana nhumalanha dhuwali Godku yolŋu'-yulŋunha.Dhiyalaŋumina ḏaḏawyundja yukurra. Ga liŋgu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häŋuru ŋayi ŋuriŋi djiwarr'wuyyu yolŋuyu milkuma ŋarrakala ŋunhi mayaŋ'tja gapunydja walŋa-wekanhamirrinydja, ḏarrtjalknha bäymana dhika mel-waṯpaṯnha, ḻarryundja yukurra dhawaṯthundja ŋulaŋuruyi lili Gunhu'wala yana nhanukiyingala wal'ŋu, ga ŋulaŋuru Lämgalana bitjandhi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mayaŋ'tja ŋunhiyi marrtji ŋorra ŋulana-wala ṉapuŋga'kurru yana wäŋakurru wal'ŋu, ga gali'ŋuranydja maṉḏaŋuŋura ŋunhilimiyi mayaŋ'ŋura dharpa maṉḏanha yukurra djingaryun walŋa-wekanhamirrina maṉḏanha, ŋunha bala ḻaypa ga dhuwala gali'ŋura, yurru borum guḻku'mirri ŋunhiyi dharpanydja maṉḏanha, bitjanna liŋguna ŋaḻindi-ŋupanna borummirriyirrinydja yukurra yurru, ga man'tjarryunydja ŋuriŋiyi baḏarraŋ'kumana yukurra yurru walŋakuma yolŋu'-yulŋunha bäpurru'nha ga bäpurru'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äyŋuna yurru Gunhu'yu Godthu biyapulnydja yätj-ḻakarama bala dhä-ḏir'yun ŋula yolŋunha, liŋgu yätjtja ŋunhi liŋguna buwayakthinana yanana warrpam'nha.Liŋgu ŋayipi Gunhu' ga Läm ŋunhi wäŋa-waṯaŋu maṉḏa nhina yukurra yurru ŋunhalanydja ŋurruŋunydja wal'ŋu ŋurukunydja ḏälkunharawu wäŋawu, ga djämamirrinydja walala nhanŋu yurru nhanŋuwaynha yana buku-ŋal'yundja yuku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lalana ŋanya yurru nhäma bukunydja wal'ŋu, ga ŋayipi yäku yurru dhärra yukurra wukirriwuy walalaŋgala buku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na yurru wäŋanydja munha'yun munhakuyirri; yolŋuyunydja walalay yurru yaka gäma ŋula lanhdhirrany'tja, ga walunydja yakana yurru djingaryun yukurra wäŋawunydja räkukunharawu, liŋgu ŋayipina wal'ŋu walalaŋgu djarraṯawun'tja, Garraynha Gunhu'na. Ga walala yurru yolŋu'-yulŋunydja nhina yukurra ŋunhana ŋurru'-ŋurruŋuna wal'ŋu; nhänydja malanha bukmak yurru ŋorra yukurra walalaŋgalana goŋŋuranydja bitjanna liŋguna yurru.Djesunydja dhuwala galkina yurru bu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djiwarr'wuynydja yolŋu ŋunhi waŋa ŋarrakala bitjan, “Dhuwalayinydja dhäruk yuwalknha ga dhunupana wal'ŋu, märr-yuwalkthinyaramirrina.“Garrayyu Godthu djuy'yurruna lili nhanŋuway ŋunhi djiwarr'wuynha yolŋunha marŋgikunharawu nhuŋu, ŋuriŋina liŋgu ŋunhi Walŋamirri Birrimbirr nhanŋuway waŋa ŋuli yukurra dhäwu'-ḻakaranhamirriwala walalaŋgala ŋurikalayi dhärukkurru; ŋayi yänguŋala ŋanya lili ḻakaranharawu milkunharawu nhumalaŋgu nhanukalaŋuwu ŋunhi djämamirriwu walalaŋgu, märr nhuma yurru marrtji marŋgithirrina nhä yurru dhika galki rumbalyirri maḻŋ'th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pina Djesuna waŋa bitjanna, “Ŋäkanydja ŋamathaŋa wal'ŋu. Ŋarranydja galki marrtjina-yurru-wala, bunana ŋarra yurru nhumalaŋgu galkina. Ŋula yolthu yurru märramanydja dhuwala dhäruk ŋunhi dhärra yukurra dhiyalami djorra'ŋura, ŋayinydja yurru ŋunhiyinydja yolŋu goŋmirriyirrina wal'ŋu dhikana, ŋoy-ŋamathirrina yurru,” bitjanna ŋayi ŋayipinydja waŋa ḻakarama ŋarrakala Djesuyunydja.]]></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2026-06-24T14:31:58Z</dcterms:created>
  <dcterms:modified xsi:type="dcterms:W3CDTF">2026-06-24T14:31:58Z</dcterms:modified>
  <dc:title>Bible.com.au: GODKUŊU WARRAŊULKUNHARANA 22:1-21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