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0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2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urru ŋunha dhuwurr-yätjmirrinydja yolŋu walala yakana yurru ŋarrakala galki nhina, dhuwalana yolŋunydja walala gam', barrari-ḏumurru ŋunhi rum'rumdhun ŋayi ŋuli malthunarawu ŋarraku, ga märr-yuwalkthinyamiriw ŋunhi yolŋu, ga rom-djarrpi' yolŋu, ga moṉu'-muṉuŋu, ga marramba'-ḏilkurru, ga marrŋgitj yolŋu ŋunhi ŋayi ŋuli djäma yukurra matjinydji'yu girri'yu, ga dhä-guykthunaramirri yolŋu, ga waŋarr-maḏayin'mirri yolŋu, ga bothinyaramirri yolŋu, dhuwalayinydja yolŋu walala yurru yaka ŋarrakala nhina; walalaŋgunydja wäŋa ŋunhana ya' gurtha ŋunhi nininyŋuna wal'ŋu nhära yukurra ŋatŋatthun ŋawulul'mirri butjirimirri. Ŋunhiyinydja bitjan walala yurru ŋunhiyi yätjmirri yolŋu'-yulŋu rakunydhirri biyapul, gupaḏalnha-wala wal'ŋu.” Bitjanna ŋayi waŋanydja yukurra ḻakaramanydja ŋarrakala Gunhu'yu Godthu ŋayipi.Ḻakarama yukurra Yuṯawuynha Djurutjalambuy wäŋawu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uliŋurunydja dhurrwaraŋuru waŋgany djiwarr'wuy yolŋu marrtji ŋarrakala, yurru ŋuliŋuruyi ŋayi malaŋurunydja 7-gala ŋunhi walala djululu'yurruna Godku ŋunhi ŋaramurr munatha'lili ŋarakalili. Ŋayi waŋa ŋarranha, garr'yun bitjanna, “Way, malthurra ŋarraku go. Ŋarra yurru nhokala milkumana dhäykanha, ŋunhinhana ŋunhi ŋayi yurru Lämdhu märrama nhanŋuwaynha waŋgany-manapanminyarawuna nhinanharawu bitjanarawuna liŋguwuna.” Ga bitjanna ŋayi ŋarrakala waŋa ḻakaramanydja ŋuriŋi djiwarr'wuyyunydja yolŋuy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Bala birrimbirrnydja ŋarra malthunna marrtji nhanbala, ŋayi ŋarranha gäma marrtji ga nherraṉ ŋunhamalana bukulili dhika dhiŋgililina wal'ŋu, bala ŋayi waŋanydja, milkumana ŋarrakala, “Ŋunhana ŋayi ya',” bitjan. Ga nhämanydja ŋarra nhanŋu Godkunydja yuṯana wäŋa Djurutjalambuynha, ŋayi marrtji yarrupthun lili ŋulaŋuru djiwarr'ŋuru garrkuḻuknha bäymana dhika wal'ŋu yana. Yo, nhämanydja ŋarra yukurra ŋunhiyi wäŋa, ŋayi marrtji yarrupthun ŋulaŋuru lili ya' nhanukuŋu Godkuŋuna wekanhara, yurru wäŋanydja ŋunhayi djeŋarra'na dhikana miḻŋ'-miḻŋdhunna yukurra, ḻiw'yunmaramanydja yukurra ŋäkirrmarama nhanukalaynha Godkalana Garrkuḻukthuna djarraṯawun'thu, ŋanyana dhika dhapirrknha bäymana gay', biyapulnha wal'ŋu dhikana ḻatju', miḻŋ'-miḻŋdhunna yukurra bitjanna bitjan ŋuli guṉḏa ŋunhi dhapirrkmirri maŋutji-winya'mirri, lanyiŋnha dhika bäym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Ga ḻiw'maramanydja ŋunhiyi wäŋa ḻoḻu marrtji ŋorra bena-wala dhiŋgina, ga ḻoḻuŋura ŋunhiliŋumiyi 12 dhurrwaranydja gärrinyarawunydja, ḻurrkun' dhurrwara ŋunhala bala dhimurru'ŋuranydja gali'ŋura, ga ḻurrkun'dhi dhurrwara yukurra djingaryun ŋunhala bala djalathaŋŋuranydja gali'ŋura, ga ḻurrkun'tja dhurrwara yukurra djingaryun dhiyala bala ḻuŋgurrmaŋuranydja gali'ŋura, ga ḻurrkun'dhi yana dhiyalanydja bala gali'ŋura dhurrwara yukurra djingaryun bärra'ŋuranydja. Ga djiwarr'wuy yolŋu'-yulŋu 12 malanydja djinga'-djingaryun marrtji waŋga'-waŋganyŋura ŋunhiliŋumi dhurrwaraŋuranydja malaŋumi. Ga yäkunydja mala dhärra yukurra wukirriwuy waŋga'-waŋganylili dhurrwaralili, yäkunydja walala ŋunhi 12 miṯtji, ŋunhi walala waŋgany yana bäpurruny'tja, Yitjuralnydja bäpurru' ŋunh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yi ḻoḻunydja ŋurikiyi wäŋawu djingaryundja yukurra 12-ŋura bathalamirriŋuranydja guṉḏaŋura, ḻuku ŋunhiyinydja ŋuriki ḻoḻuwu, ga guṉḏaŋuranydja ŋunhiliyi malaŋumi ga yäku marrtji djinga'-djingaryun wukirriwuy, ŋunhiyi bo'puyŋu walala 12 ŋuriki Lämgu, waŋga'-waŋgany yana walala ŋunhi yäkunydja ŋunha guṉḏaŋura wukirriwuynydja dhärra yukur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nhiyi djiwarr'wuy yolŋu ŋunhi ŋayi waŋa yukurra ŋarrakala, ga ḏälkumanydja ŋayi yukurra ga djaka'-nhänharamirri dharpa, yurru garwarrwarr'nha bäyma ŋunhi dharpanydja, ŋayi yurru djaka'-nhäma ŋunhiyi wäŋa ga dhurrwara malanha ga ḻoḻu ŋunhi ḻiw'marama djingaryun yuku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nhi ŋayi marrtji djaka'-nhäma'-nhamanydja, rommirriyamanydja nhäma'-nhama marrtji ŋunhiyi wäŋanydja, maḻŋ'maramanydja warrpam' warray dhapirrk warray, rrambaŋi yana galiny'tja malanha ŋunhiyi, bukunydja-rrambaŋi, dhapirrkmirri yana. Yurru galiny'tja ŋayi ŋunhi weyinnha wal'ŋu bena-wala birr-rr-rr bitjarra, weyinnha weyinnha wal'ŋu, ga djakany'tja ŋayi ŋunhi ga dhikana-wala dhiŋgina wal'ŋu, balanya liŋgu yana djaka' galiny'tja malanha ŋunhiyi, dhapirrkmirri wal'ŋu dhik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bitjandhi liŋgu ŋayi marrtji djaka'-nhäma ḻoḻunydja ŋunhiyi, ga nhämanydja be djakany'tja weyi'-wiyin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ḻoḻunydja ŋunhiyi dhapirrknha dhika ḻatju'na, balanyarana bitjan miny'tji-maypamirrina guṉḏa, yurru lanyiŋnha bäymana, ga wäŋanydja ŋunhi buṉbunydja malanha ga dhukarr ga dhika nhä malanha djeŋarra'na yanana, garwarrwarr'nha dhikana be nhämiriwnha warrpam'nha, lanyiŋnha bukmaknha, miḻŋ'-miḻŋ bitjanna yukurra djingaryun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Ga djalkirinydja ŋurikiyi ḻoḻuwu ŋal'yunarawu dhaṯthunarana wiripuna wiripuna guṉḏa, miny'tji-guḻku'mirrina dhika ŋanya ḻatju'mirrina guṉḏa malanha. Yo, guṉḏanydja ŋunhi dhuḏiŋuranydja wal'ŋu ŋoyŋuranydja ga milkuminy miny'tji guṉḏa, yäkunydja ŋunhiyi ga djatjpa, ga ŋurikalayi ŋal'yun yukurra wiripuna yäku guṉḏa ŋunhi milkuminy miny'tji, yurru gänana wal'ŋu ḻatju'mirrina, ga biyapulnha ŋapa-ŋal'-ŋalmaranhara marrtjinyara bala wiripu ga wiripu guṉḏa malanha, yurru miṯtjinydja ŋunhiyi 12, yurru barrkuwatj yäkunydja walala ŋunhi guṉḏa malanha, yurru bukmak ŋunhi warrpam'nha dhika djana'mirrina malanha, dhapirrkmirrina ŋunhiyi ga miny'tji-guḻku'mirri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yuṯawuynha rombuy ga wäŋawu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dhurrwaranydja malanha ŋunhi yukurra djingaryun ralapinynha, ŋutu'-ŋutu'mirrina ŋanyana dhika waŋga'-waŋgany yana ŋurikiyi dhurrwarawu malaŋuwu. Ga dhukarrnydja malanha ŋurikiy wäŋawuy ŋorra marrtji ga garwarrwarr'nha bäyma dhika, miḻŋ'-miḻŋdhunna yukurra, dhukun'miriwnha ŋula nhämiriwnha, lanyiŋnha bäymana dhikana. Warrpam'nha dhika nhä malanha ŋunhi djaḻka'-djaḻkarr'yunna yukurra miḻŋ'-miḻŋ bitjanna, djingaryundja yukurra ḏarrtjalknha ŋula nhämiriw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e, nhämanydja ŋarra marrtji ḻarrumanydja Godkalaŋuwunydja Buṉbuwu, ŋurikinydja ŋunhi yolŋu'-yulŋu ŋuli ŋunhimalayi buku-ḻuŋ'thun buku-ŋal'yunarawu Godku, yurru bäyŋuna ŋarra maḻŋ'maramanydja, liŋgu wäŋanydja ŋunhiyi nhanŋuway Godku nhinanharamirri warrpam'nha yana; ŋayipi God nhina yukurra ŋunhiliyi wäŋaŋura rumbalnha wal'ŋu, Garray God ŋunhi Ganydjarr-ḏumurruna Waŋarr ga Läm ŋunhi; yakana biyapulnydja yurru ŋilimurru nhina yukurra barrkuwatj, God ga walala yolŋu nhanŋu bäyŋuna y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wäŋawunydja ŋurikiyi yakana yukurra djingaryun walu ga ŋaḻindi djarraṯawun'ku wekanharawu, liŋgu Godnha ŋayipina djarraṯawun'tja ŋunhi ŋurikiyi wäŋawunydja, ŋayipina yukurra räkukumanydja wäŋanydja ŋunhi nhanukiyingalay ŋuriŋina baḏayala'yu, ga Lämdja ŋunhi Djesunydja balanyarana bitjan lanhdhirra djarraṯawun'ku wekanharawu ŋurikiyi wäŋaw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kmaktja yurru yolŋu walala bäpurru' ga bäpurru' marrtji yukurra ŋuriŋina liŋgu djarraṯawun'thu, ga walalanydja yurru ŋunhiyinydja yolŋu walala ŋunhi walala nhina yukurra buŋgawamirri ŋurru'-ŋurruŋu, märr-ŋal'yundja walala yurru nhanŋuway Godkuna, bala gämanydja yurru ḻatju'mirri dhika nhä malanha ŋurikalayi wäŋalilinydja, bitjan mundhurr yana nhanŋuway God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dhurrwaranydja ŋunhi yukurra yurru djingaryun ḻapthunara yana walu-ŋupan-n-n, gupaḏalnha-wala yana yurru, bili yakana ŋunhalanydja yurru munhakuyirr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unha mulku'-mulkurunydja miṯtji bäpurru' ga bäpurru', walalanydja yurru gärri ŋunha bala wäŋalili, gäma yurru walalaŋguway ŋunhi ḻatju' dhika nhä malanha, bala wekama yurru nhanŋuna Godkuna, märr-ŋal'yun yurru yukurra nhanŋuwaynha warrpam'nh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urru ŋunhina liŋgu ŋayaŋu-ḏarrtjalktja yolŋu yurru gulŋiyirri ŋunhimalayi wäŋalili. Bäyŋuna yurru ŋula yätjtja gärri yukurra ŋunhimalayi, ga ŋula yol rom-djarrpi' yolŋu ŋunhi ŋayi djäma ŋuli yukurra goramirri rom, ga bothinyaramirri yolŋu, yakana yurru dhuwalanydja walala gulŋiyirri Godkalanydja wäŋalili; ŋunhina walala liŋgu yurru gulŋiyirrinydja, ŋunhi walala yukurra yäku djingaryun wukirriwuy ŋunha Lämgala djorra'ŋura, ŋunhi yukurra yäku djingaryun ŋunhiyi yolŋu walala ŋunhi walala walŋathina nhanukala ŋuriŋi maŋgu'-waṉḏinyaray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uliŋurunydja dhurrwaraŋuru ŋarra nhäma yuṯana djiwarr' ga yuṯana ŋaraka munatha'. Dhuwala ŋäthiliŋunydja gärak ga dhuwala ŋaraka munatha' dhikana winya'yunna marrtji, ga moṉuktja gapu bitjandhi yana winya'yunna marrtji buwayakthirri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liŋurunydja ŋarra nhäma wäŋa, ŋunhina gänaŋuna wal'ŋu dhikana, yuṯana wäŋa yäku Djurutjalamnha; nhämanydja ŋarra yukurra, ŋayi marrtji dhuryun lili ŋulaŋuru djiwarr'ŋurunydja, nhanukala Gunhu'wala goŋŋuru. Yurru ḻatju'na dhikana wal'ŋu ŋayi ŋunhiyinydja wäŋa, garrkuḻuknha bäymana ŋula nhämiriwnha, ŋäthilimirriyanhara nhanŋuway Djesuwu; balanyarana ŋayi ŋunhiyinydja wäŋa bitjan dhäyka ŋunhi, ŋunhi ŋayi ŋuli djingaryun yukurra dhaṯthunminyarawuy ḻatju'yu dhika girri'yu, girri'-ŋamathinyarana nhanukalaŋuwu dhuway'mirriŋuwuna ŋunhi ŋayi yurru marrtji lili nhanŋu märranhara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ripunydja ŋarra ŋäma yukurra ŋutu'na rirrakay, ŋayi waŋa marrtji ŋulaŋuru ṉapuŋga'ŋuru wal'ŋu nhinanharamirriŋuru, waŋanydja ŋayi marrtji bitjan, “Nhäŋana ya'. Gunhu'wunydja wäŋa dhikayi bäyma yolŋuwala. Gunhuny'tja ŋayipinydja nhina yurru yukurra yolŋu'-yulŋuwala rrambaŋina. Walalanydja yurru nhanŋuwaynha wal'ŋu yolŋu'-yulŋu, ga ŋayipinydja yurru Godtja walalaŋgala galki ŋunhili rumbalnha wa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ayina yurru walalanha biḏiwiḏitjkuma ganurunydja maŋutjiŋurunydja; yakana biyapulnydja yurru walala ŋäthi. Yakana biyapulnydja yurru yolŋu'-yulŋu murrmurryun marrtji, bili rakunydhinyamirrinydja rom ŋunhi' liŋguna dhawar'yurrunana; yakana yurru yolŋu biyapulnydja galŋa-yätjthirri warwuyun, ga ŋäthinyamirri marrtji yakana. Ga yakana yurru yolŋu walala rirrikthunmirri marrtji ga batjpatjthun yurru bäyŋuna, liŋgu dhuwala ŋäthiliŋunydja rom winya'yurrunana liŋguna, buwayak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pinydja ŋunha ŋayi yukurra nhina garrwar ṉapuŋga' wal'ŋu waŋa bitjanna, “Nhäŋana ya'. Ŋarra yukurra djäma yuṯakuma bukmak nhä malanha.” Ga biyapul ŋayi waŋa ŋarrakala bitjan, “Ma', wukirrina dhuwalayi malanha dhäruktja dhipali djorra'lilina, liŋgu dhuwalayinydja dhäruk malanha yuwalknha wal'ŋu, ga märr-yuwalkthinyaramirri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biyapul ŋayi waŋa bitjanna, “Liŋguna dhuwala yulŋunydja. Ŋarrapi dhuwala ŋurru-yirr'yunarayŋunydja, ga dhä-yawar'yunarayŋunydja; ŋurrunaŋgal ŋarra, ga ŋunha bala dhä-yawar'yunaraŋura wal'ŋu ŋarrapi yana. Ŋarra yurru wekama ŋunhi wal'ŋu gapu walŋamirri ŋunhinhanydja yolŋunha ŋunhi ŋayi yuwalkkuma yukurra ŋanhdharkthirri ga yuwalkkuma wal'ŋu ŋarraku yukurra ḏukṯukthirri. Ŋuriŋiyinydja yurru yolŋuyu ḻuka yänana-wala ŋunhi gapu walŋamirrinydja ŋunhi ŋuli bitjan liŋgu dhawaṯthun yukurra ḏarrtjalk yana ga garrkuḻu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unhiyinydja yolŋu ŋunhi ŋayi yukurra yurru marrtji mukthun yana balakurru ŋoy-yätjthinyaramirrikurru dhukarrkurru, yana liŋgu ga bukuna mulka yurru, ga djuḻkmarama ŋayi yurru yätjnha romnha ŋunhi, yakana ŋula yätjlili gatjpal'yun, ŋayi yurru ŋunhiyinydja yolŋu nhina yukurra galkina wal'ŋu ŋarrakiyingalana nyeyaḻŋura. Ŋarranydja yurru nhanŋu Waŋarr Gunhu', ga ŋayinydja yurru gäthuna ŋarraku.]]></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2026-06-12T01:30:09Z</dcterms:created>
  <dcterms:modified xsi:type="dcterms:W3CDTF">2026-06-12T01:30:09Z</dcterms:modified>
  <dc:title>Bible.com.au: GODKUŊU WARRAŊULKUNHARANA 21:1-27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