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presProps" Target="presProps.xml"/>
  <Relationship Id="rId27" Type="http://schemas.openxmlformats.org/officeDocument/2006/relationships/viewProps" Target="viewProps.xml"/>
  <Relationship Id="rId2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3164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ODKUŊU WARRAŊULKUNHARANA 19: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ala djiwarr'wuy yolŋu ŋunhi waŋa ŋarrakala bitjanna, “Ma' nhe yurru wukirrina marrtjiya dhuwalanydja dhäruk malanha dhipalana djorra'lilina ya', biyakana gam': Nhuma yurru goŋmirriyirrina nhinanydja yukurra, ŋunhinydja walala ŋunhi nhumalanha ŋayi garr'yurruna lili, märr yurru nhuma waŋgany-manapanmirrina ḻuka yukurra ŋatha galŋa-djulŋikuma Lämnha, ŋunhi ŋayi yurru märrama nhanŋuway ŋunhi dhäykanhana, märr yurru nhanŋuwaynydja ŋunhi miṯtji nhina yukurra waŋganyŋurana yana Lämgalana bitjanna liŋguna gupaḏalnha-wala.”Ga biyapul ŋuriŋiyi djiwarr'wuyyunydja dhäwu'mirriyu ḻakaraŋala ŋarrakala, “Dhuwalinydja dhäruk malanha ga yuwalknha wal'ŋu, nhanŋuwaynha Godkuna dhäruk,” bitjarr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ala ŋarranydja marrtji ŋurrkanhamirri nhanukala djalkirililina, ŋarra bini nhanŋu buku-ŋal'yunaŋga. Bala ŋayinydja waŋa bitjanna ŋarranha, “Yi', yaka ŋarrakunydja buku-ŋal'yurra. Ŋarranydja dhuwala Godku djämamirriŋga, balanyaraŋga liŋgu bitjan nhe dhuwala. Ŋalinydja maṉḏa dhuwala ŋuli yukurra djäma Godkuŋga, rrambaŋiŋga ŋilimurru bukmak ŋunha walala ya' wiripu-guḻku' ŋunhi marrtji ŋuli ḻakarama ŋanya Djesunha. Buku-ŋal'yurranydja nhanŋuway yana waŋganygu, Godku nhanŋuway.” Bitjarrana ŋayi ḻakaraŋalanydja waŋananydja yukurrana ŋarranha.Liŋgu bukmak nhä malanha dhäruk ŋunhi Godkala dhäwu'-ḻakaranhamirriyu walalay ŋuli waŋa, walalaŋgalaynydja ŋuriŋiyi dhärukthu yukurra ḻakarama warraŋulkuma ŋanyapinyaynha yana Djesunhana. Nhanukalana waŋganygala ŋilimurru yurru bun'kumu-nyilŋ'thundja, yakana ŋula dhäwu'mirriwala yolŋuwalanydja.Djesu marrtji gorruma lili gaywaraŋu'ŋura yarraman'ŋura, bala yana buwayakkuŋalana bumaranydj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Ŋuliŋurunydja dhurrwaraŋuru ŋarra nhäma, ŋayi marrtji ŋunha djiwarrny'tja ḻapthunna, dharr-way nhäma gaywaraŋu'nhana yarraman'nhana, ŋayi marrtji walma, ga yolŋu marrtji ŋal'yundja lili, ga yäkunydja ŋayi ŋunhi yolŋunydja ‘Märr-yuwalkthinyamirri, djambimiriw ga yuwalk wal'ŋu,’ balanyara. Yarrupthun marrtji lili ŋayi yulŋunydja, bala ŋayi yurru mala-yarr'yunna yolŋunhana walalanha ŋuriŋi nhanukalay dhunupayu romdhu, dhawar'maramana yurru winya'yunmaramana buwayakkumana yätjnhanydja romnh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Ga maŋutjinydja ŋayi ŋunhiyinydja yolŋu djaḻka'-djaḻkarryun marrtji, bitjanna bitjan ŋuli gurtha ŋatŋatthun marrtji nhära, ga muḻkurrŋuranydja nhanukala muḻkurrwuynydja girri' bitjan ŋuli giŋdhu nherra'-nhirraṉ, yurru nhanbalanydja ga guḻku' warray, liŋgu ŋayi ŋunha buŋgawanydja wal'ŋu bukmakku yana bäpurru'wu. Ga bukuŋuranydja nhanukala yäku marrtji djingaryun wukirriwuy, yurru yakana ŋula yol yolŋu marŋgi ŋuriki yäkuwunydja, ŋayipina waŋganynha marŋgi ŋurikiyi yäkuwunydja nhanŋuway.]]></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Nhäŋana ŋanya, girriny'tja ŋunha nhanŋu gulaŋ-yakaynha, ga yäkunydja ŋayi ŋunhi yolŋu ‘Godku dhäruk’, dhuwalanydjayi ga yäkuna ŋayi.]]></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Yo, dhuwalana ŋayinydja marrtji yukurra lili djiwarr'ŋuru, ga bukmak miriŋu ŋunhi nhanŋuway wal'ŋu yolŋu walala malthun marrtji nhanŋu, ŋal'-ŋalyundja marrtji lili yarraman'ŋura malaŋumi, gaywaraŋu'mirriŋura yarraman'kala walalaŋgala, ga girri'mirrinydja watharrmirri dhika lanyiŋmirri walala yukurra marrtji malthundja nhanŋu Djesuwu.]]></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Marrtjinydja ŋayi yukurra lili, yurru nhanukala dhäŋuranydja dhawaṯthun marrtji raywalnha mandjawaktja, ga dhiyaŋuyi mandjawakthu ŋayi yurru marrtji bumana bäpurru'nha ga bäpurru'nha; mulka ŋayi yukurra yurru walalanha ŋayipina goŋdhu, bala gämanydja ŋayi yurru walalanha ḏälyuna romdhunydja, muŋdhu'-muŋdhunna ŋayi yurru walalanha binydjitjkumana, liŋgu Godtja ŋunhi Ganydjarr-ḏumurru wal'ŋu Waŋarr yukurra wirrki dhika ŋaramurryirri rom-yätjmirriwunydja yolŋu'-yulŋuwu, bala ŋayinydja yurru walalanha dhä-ḏir'yunna buma buryi'yunna gupaḏalkuman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Ga ŋayipinydja yäku, ŋunhiyinydja ŋunhi ŋayi marrtji gorruma lili yarraman'ŋura gaywaraŋu'ŋura, yäkunydja ŋayi wukirriwuy dhärra marrtji nhanukala muwayakŋura ga yuṯuŋgurrŋura nhanukala, ga yäkunydja ŋayi ŋunhiyi ‘Buŋgawa wal'ŋu buŋgawamirriwu, ga Garray wal'ŋu Garraywu walalaŋgu,’ balanyarayi.]]></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Ga ŋuliŋurunydja ŋarra nhäma djiwarr'wuynha yolŋunha, ŋayi yukurra djingaryundja ŋunhala waluŋura, ga waŋanydja ŋayi yukurra yatjun dhika, wäthun yukurra wäyingu walalaŋgu bukmakku, ŋunhi walala yukurra wäyindja ŋunha buṯthunmirri gärakkurru, ga waŋanydja ŋayi bitjan yukurra, “Way wäyin walala, go lili ḻuŋ'thurra dhiyaku ŋathawu ḻukanharawu. Godthu nhumalaŋgu dhuwala ŋäthilimirriyaŋala gurrunhara guḻku' dhika ŋath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Go marrtjiyana lili, ga ḻukiyana ŋanaknha barrwaṉ'nha dhuwalanha buŋgawamirrinhana yolŋu'-yulŋunha ga rom-ḏälmirrinha yolŋunha walalanha, ga miriŋunha miṯtjinha walalaŋgu. Ḻukiya walala barrwaṉ ŋanak dhuwala ya' yarraman'nha walalanha ga yolŋu'-yulŋunha ŋunhi, ŋunhi walala ŋuli ŋal'-ŋalyuna marrtjinya. Ḻukiyana nyaŋ'thurrana go ŋanaknha, bukmaknha dhuwala ya' rom-yätjmirrinha yolŋunha walalanha, djämamirrinha walalanha bäyimbuynha ga wiripu-guḻku'nha yolŋu'-yulŋunha, dharrpalmirrinha wal'ŋu buŋgawamirrinha walalanha ga wakinŋumirrinha gali'wuynha walalanha. Dhuwalana ya' ŋorra marrtji rakunymirrina. Ma' ḻukiyana walalanha dhawar'maraŋana,” bitjarr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Ŋuliŋurunydja dhurrwaraŋuru ŋarra ŋäma ŋunha djiwarr'lilinydja, walala yukurra bena yiŋgathirri, wokthunna yukurra dhika Godkuna, bena dhika yolŋunydja miṯtjinydja, ga bitjanna walala yukurra ŋunhi waŋanydja.“Yalaluya, wokthunna Garraywu go.Ŋayipina ŋilimurruŋgu ŋunha walŋakunharamirrina Garraynydja,ga ŋayipina ŋunha waŋganynha ḻatjuny'tja dhika djarraṯawun'mirrinydja,yakana wiripunydja dhika waŋarrganydjarrmirri balanyara bitjan ŋunha ŋayi.]]></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ala ŋarra nhäma ŋunhi wäyindhinyaranha yolŋunha ga ŋurru'-ŋurruŋunha ŋunhi buŋgawamirrinha yolŋu'-yulŋunha dhiyakuynha munatha'wuynha, ga miṯtjinha walalaŋgu miriŋunha, walala ḻuŋ'maranhamirrinydja bena dhikana malanydja waŋganylilina, märr yurru walala buma dhawar'marama ŋanya Garraynhana, ŋunhinhanydja ŋunhi ŋayi marrtji nhina lili yarraman'ŋura ga malthunamirrinha walalanha nhanŋuway.]]></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Yurru dhunupa Garraywalanydja yolŋuyu walalay märraŋalana ŋanya ŋunhi wäyindhinyaranhanydja, bala yana ḏapmaraŋalana. Ga bitjarrayi liŋgu ŋanyanydja walala ŋunhi ḏapmaraŋalayi, ŋunhinhanydja bothinyarayŋunhanydja dhäwu'-ḻakaranhamirrinha, ŋunhi ŋayi ŋuli djäma marrtjinya ganydjarryu ŋurikalayi Satangala, liŋgu ŋuriŋiyi ganydjarr-ḏumurruyu djämayu ŋayi mayali'-wilkthurruna yukurrana ŋunhinhanydja yolŋu'-yulŋunha ŋunhi walala märraŋala yiŋarray'nha ŋurikiŋina wäyindhinyarawuŋuna bukulili walalaŋgiyingalay ga goŋlili, ga ŋunhinhanydja walalanha ŋayi bitjarrayi liŋgu mayali'-wilkthurruna ŋunhi walala yukurranha ŋuli buku-ŋal'yuna ŋuriki wäyindhinyarawu maliwu.Yo, Garraywala ŋuriŋi djiwarr'wuyyu yolŋu'yulŋuyu dhunupa maṉḏanha märraŋalanydja ḏap-ḏapmaraŋalanydja, bala yana ḏupthurrunana ŋunhimala gurthalilina wäŋa nininyŋulilina, walŋanhana yana ŋayi maṉḏanha ḏupthurrunanydja ŋunhimala gurthalili ŋunhi yukurra bitjan liŋgu nhära ṉoluŋdhirri ŋawulul butjiri.]]></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Ga dhunupana yana Garrayyu bumara dhawar'maraŋalana miriŋunhanydja ŋunhi malthunaramirrinha walalanha maṉḏaku, bukmaknha yana warrpam'thurrunana dhawar'maraŋala ŋuriŋina mandjawakthu ŋunhi marrtji dhawaṯthun nhanukala dhurrwarakurru. Ga bitjarraŋga walala ŋorrananydja ya', bukmaknha rakunymirrina, bala wäyindja walala dhirrimuknha marrtjina, bala ḻukanana marrtjina ŋanaktja walalanha, ḻukanana marrtjina ḻukanana-a-a, yana liŋgu-u-u ga dhulpu'-wulputhina.]]></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Ŋanapurru dhuwala yukurra nhanŋuwaynha buku-ŋal'yundja,bili ŋayipina waŋganydhuna mala-yarr'yun ŋuli yukurra yolŋu'-yulŋunha yuwalkkumanydja wal'ŋu ga dhunupanydja.Ŋayi buwayakkuŋala ŋunhi yätj wäŋa,liŋgu balanyara ŋayi ŋunhi wäŋa bitjan marramba'-ḏumurru dhäyka;ŋuriŋi nhanukiyingalay ŋayi yätjthuna romdhu ŋayi yätjlilinydja gäŋala bukmaknha dhika wäŋa buku-ḻiw'marama.Godthunydja ŋanya dhä-ḏir'yurruna bumara buwayakkuŋalana,liŋgu ŋayi ŋäthili baymatthurruna rumbal-winya'yunmaraŋala djämamirrinha walalanha nhanŋuway Godku.”]]></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Ga biyapul walala yiŋgathirri yatjunmirri dhika waŋa bitjanna,“Yalaluya, wokthunna Garraywu Godku go.Ŋunhiyinydja yätj wäŋa liŋguna bäyŋuna,dhawar'yurrunana nhärana gurthayuna,ga bitjanna liŋgu yurru yukurra ŋawululny'tja buṯ-buṯthun ŋulaŋuru nhanukala lili djiwarr'lilina,gupaḏalnha yurru, bitjanna liŋgun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Ga bitjarrayi liŋgu walalanydja ŋunhi ḏilkurruwurrunydja 24 walala miṯtjinydja, ga 4 walŋamirrinydja djiwarr'wuy ŋunhiyi mala märr-yiŋgathina yukurrana wokthurruna Godkuna; walala marrtjina djalkthunminana walalanhawuy walala Godkalana ḻukulili, ŋurikalana ŋunhi ŋayi nhina yukurra ŋunha ṉapuŋga' wal'ŋu, buŋgawa wal'ŋu ŋurruŋu, ga waŋananydja walala yukurrana bitjarrana, “Yo, yuwalknha. Yalaluya. Ŋanapurru wokthunna yukurra nhuŋuwaynha Garraywu Godkuna.”Lämdhu märramana yukurra nhanŋuway dhawu'mirrinhanydj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ala ŋarra ŋuliŋurunydja ŋäma rirrakay, ŋayi yukurra waŋa ŋulaŋuru Godkala nhinanharamirriŋuru galki, waŋanydja ŋayi yukurra bitjanna,“Wokthurrana Godku ŋilimurruŋgalayŋuwu Waŋarrwu,bukmak yana nhuma djämamirri malanha nhanŋu,nhuma yolŋu walala ŋunhi buŋgawamirri ŋurru'-ŋurruŋu,ga nhuma wiripu-guḻku' wakinŋumirri gali'wuy walala,ŋunhi nhuma bukmak yana borrk-beyaṉiyirri yukurra nhanŋu märr-ŋal'yunna manapan.Wokthurrana yukirriya nhanŋuwaynha Godkun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Ga ŋuliŋurunydja bala ŋarra ŋäma wiripuna rirrakay bena dhika, balanyarana bitjan woḻma ŋuli marrtji murryu'-murryun, yurru ḻatju'na ŋanya dhika rirrakaynydja ŋunhi, balanyarana bitjan gapu yukurra ŋuli dhaḻirr'yun; yolŋunydja walala bena dhikana miṯtjinydja ŋunhala djiwarr'ŋuranydja yukurra wokthun märr-yiŋgathirrina bitjanna,“Yalaluya! Wokthunna Godkuna!Liŋgu Garray ŋilimurruŋgu Waŋarr God nhina yukurra ŋurru-ḏawalaŋunydja wal'ŋu ŋunha.Ŋayipina waŋganynha yana ganydjarr-ḏumurrunydja,ga bukmak yurru nhä malanha nhanukalana goŋŋura gupaḏalnha, bitjanna liŋguna yurr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Go ŋilimurru goŋmirriyirrina ga galŋa-djulŋithirrina nhanŋu,wokthunna ŋilimurru nhanŋu go,ga yäkuna ŋanya birrŋ'marama yindikumana.Liŋgu dhuwalana nhanŋunydja walu liŋguna bunana,gäthuranydja dhiyaŋunydja-wala ŋayi yurru Lämdhu ŋunhi märramana nhanŋuway dhawu'mirriyanharanhanydja dhäykanha,dhipuŋurunydja-wala yurru nhanŋuwaynydja wal'ŋu mala nhina yukurra waŋgany-manapanmirrina nhanukalana Lämgalana, gupaḏalnha-wala yurru.Ga ŋayinydja miyalktja ŋunhiyi nhanŋuwaynydja ŋäthilimirriyanharaminana ŋanyapinyay ŋayi liŋgun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Ŋayinydja ŋunhi dhäwu'-nherraranydja Lämdhu ŋayi yurru miyalktja ŋunhiyi dhärra dhaṯthunminyarana ḻatju'mirriyuna dhikana girri'yu,lanyiŋdhuna dhikana garrkuḻukthuna.Ga djingaryundja ŋayi yukurra ŋunhiyi dhäyka girri'-ŋamathirrina nhanŋu märranharawuna.”Yo, ḻatju'mirriyunydja girri'yu ŋuriŋiyi mayali' ḻakarama yukurra ŋunhi ŋamakurru' dhika djämawuy Godkalaŋuwuŋu yolŋu'-yulŋuwuŋu.]]></a:t>
            </a:r>
          </a:p>
        </p:txBody>
      </p:sp>
    </p:spTree>
  </p:cSld>
  <p:clrMapOvr>
    <a:masterClrMapping/>
  </p:clrMapOvr>
</p:sld>
</file>

<file path=ppt/theme/theme1.xml><?xml version="1.0" encoding="utf-8"?>
<a:theme xmlns:a="http://schemas.openxmlformats.org/drawingml/2006/main" name="Theme8">
  <a:themeElements>
    <a:clrScheme name="Theme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2026-06-24T15:36:09Z</dcterms:created>
  <dcterms:modified xsi:type="dcterms:W3CDTF">2026-06-24T15:36:09Z</dcterms:modified>
  <dc:title>Bible.com.au: GODKUŊU WARRAŊULKUNHARANA 19:1-21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