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3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dhunupana yana ḏo'yunna yurru nhanŋu galŋa-yätjthinyaramirrinydja rom,ŋutu'na dhika mari yurru nhanŋu buna;bukmak yurru gurruṯu'mirrinydja walala nhanŋu murrmurryunna marrtji,bala ŋayinydja yurru ŋäthina yukurra wiṯthunna dhika,ga nhinanydja ŋayi yukurra yurru dhäparknha ŋula nhämiriwnha.Bala ŋayi yurru ŋunhiyinydjayi dhuwurr-yätjtja dhäyka nhära gurthayuna,walŋa-winya'yunna yurru buwayakthirrina,liŋgu Garrayyuna Godthuna ŋayipi yurru ŋanya dhä-ḏir'yundja,ŋayipi ŋuriŋi ganydjarr-ḏumurruyu Godth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Ga walalanydja ŋunhiyi buŋgawamirrinydja walala, ŋunhi walala yukurranha ŋuli malthuna romgu ŋurikiyi marramba'-ḏumurruwu miyalkku, rrambaŋina yana ŋunhiyi dhäykana walala ŋuli ḏukṯukthinya ŋoy-ŋapu'yuna ŋula nhäkuna malaŋuwu, rrupiyawu ga ganydjarrwu dhika nhäku, ga yakana walala ŋuli ḏukṯukthinya yukurranha nhanŋu Godkunydja. Bala walala yurru nyä'yunmirrina marrtji ŋurikinydja wäŋawu, ŋunhi walala yurru nhäma ŋanya nhäranharanydja marrtjinyara. Nyä'yunmirrinydja walala yurru wiṯthunna dhika, liŋgu nhämanydja walala yurru yukurra ŋawulul'nha buŋbulyunara marrtjinyara. Yurru ŋulaŋuruna walala yurru nhämanydja yukurra ya' märr barrkuŋuruna, liŋgu walala yurru ŋunhi beyaṉiyirrina wirrkina, yaka walala ḏukṯukthirri yukurra buwayakthinyarawu bitjan ŋunhiyi wäŋa. Ga waŋanydja walala yurru bitjanna, “Ye-e-e. Ŋunhanydja wäŋa ya' Bapilundja liŋguna buwayakthinana. Ŋayi ŋuli yukurranha dhärranhanydja yindina dhika ganydjarr-ḏumurruna, yurru ŋuriŋi liŋgu waḏutja yana ŋayi Godthunydja buwayakkuŋala ŋanya, liŋgu ŋayi yätjnha wal'ŋu yol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ndhi liŋgu walala yurru ḻukunydjamirri yolŋu walala nyä'yunmirri yukurra ŋurikiyi wäŋawu, liŋgu walalambala ŋayi ŋuli rarr'yuna marrtjinya dhaŋaŋnha dhika rrupiya, ga dhiyaŋunydja-wala bäyŋuna yurru ŋula yolthu yolŋuyu wuŋiḻi'yun ŋula nhä girri' walalaŋg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alanydja wäŋaŋura yolŋuyu walalay ŋuli buku-yuḻkthunminya djalim guḻku'na dhika nhä malanha girri', rrupiya-guḻku'mirrina nhä malanha bulayi ga garwarrwarr', ga dhika nhä maŋutji-winya'mirri guṉḏa malanha, miny'tjimirrina dhika, ga ralapiny, ga girri' dhika miny'tji-guḻku'mirrina dhomala, nyurrul'nha dhika ŋanyana, ḻatju'mirrina dhikana, ga ḻanapuny'tja ḻatju'mirrina, buyuwuyu'mirrina dhikana wal'ŋu. Ga bitjanayiŋga liŋgu walala ŋuli djäma yukurranha dharpanydja ga djambaka'yinyara ga dhapirrkmirri dhika guṉḏa, warkthuna ŋuli ḻatju'mirrina dhika nhä malanha girri', bala djalim walala ŋuli yukurranha ŋunhalayi bili wäŋaŋu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iliyi wäŋaŋura yolŋu'-yulŋuyu ŋuli yukurranha bäyim dhika buŋgan bäw'mirri, ga ŋathawuy dhäkay-ŋamathanhara, ga weyika' borum, ga weyika' ŋämiṉarawuy, ga ŋatha dämba buḻŋu', ga berratha ŋatha. Ga bitjanayi liŋgu bäyimdhi walala ŋuli yukurranha wäyinnhanydja buliki'nhanydja, nanikutnhanydja ga yarraman'nhanydja, ga yolŋunhanydja yana walala ŋuli märranha ŋunhalayi wäŋaŋura, djämamirrinha walalambalayi walala bäyimdhi ŋuli. Yurru wäŋanydja ŋunhiyi liŋguna buwayakthin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unhi buku-yuḻkthunminyaramirrinydja yolŋu walala waŋa ŋuli yukurra ŋunhinha wäŋanha bitjanna,“Bitjana liŋguna nhenydja ŋuli ḏukṯukthinya yukurranha be nhäku ḻatju'mirriwu dhika girri'wu,yurru liŋguna wiḏi'-wiḏiyurrunana nhänydja malanha nhuŋu bukmakthinana,warrpam'nha dhikana-wala winya'yurrunana gupaḏalnha.Ga dhuwalana nhe yukurra nhina dhäparknha,bäyŋuna nhe yurru biyapulnydja nhina yukurra be dhapirrkthirri ga ḻatju'mirri girri'mirri dhi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nhiyinydja yolŋu walala ŋuli ḻukunydjakunhaminya walalanhawuynha walala ŋuriŋinydja ŋunhi walala ŋuli wuŋiḻi'yuna buku-yuḻkthunminya ŋunhiliyi wäŋaŋura bala'-maypamirriŋura, bala walala ŋunhiyinydjayi yolŋu walala djingar'-djingaryun yukurra barrkuna ya', liŋgu walala nhäma yukurra beyaṉiyirrina; yaka walala ḏukṯuk walala yurru nhära buwayakthirri ŋunha wäŋa manapandja. Nyä'yunmirrina walala yurru warwuyunmirrina ŋurukuyinydja wäŋ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ŋanydja marrtji yurru bitjanna,“Yä-ä-ä, nhäna dhuwalanydja, yätjnha ŋiniya.Ŋunhayinydja wäŋa ya' yindinydja dhaṯthunminya ŋuli girri'yu ḻatju'mirriyuna,miny'tji-guḻku'mirriyuna dhika,ga dhaṯthunminyanydja ŋayi ŋuli garwarrwarr'mirriyu ga ralapinydhu ga guṉḏayu miny'tji-guḻku'mirri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uwalana gay', liŋguna winya'yurrunana,buwayakthinana warrpam'nha,bäyŋuna biyapulnydja yurru ŋayi nhina yukurra ḻukunydja.”Ga walalanydja ŋunhi golimirrinydja walala, bukmak yana ŋunhi walala ŋuli gäma yukurra mitjiya malanha, ga walalanydja ŋunhi yolŋu'-yulŋu ŋunhi walala ŋuli marrtji yukurra marthaŋayu malaŋuyu wäŋalili ga wäŋalili, ga bukmak ŋunhi djämamirri yolŋu walala, ŋunhi walala ŋuli djäma yukurra dhulmuwuy mitjiyawuy, ŋunhala ya' walalanydja dhärra yukurra barrk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ämana walala yukurra buŋbulyunarana marrtjinyara ŋawulul'nha ŋunhina, wäŋana ŋunhi nhäranharana marrtjinya. Bala walala yukurra nyä'yunmirrina marrtji ŋurukuyi wäŋawu, ga waŋanydja yukurra bitjan, “Ye-e-e, ŋunhanydja wäŋa ŋuli yukurranha djingaryuna yindiŋga dhika, ga dharrpalnha biyapul. Bäyŋuna wiripunydja ŋula wäŋa dharrpal bitjan ŋunhayi wäŋ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baḏuwaḏuyurrunana warrpam'nha Bapilundja wäŋ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lala yukurra nyä'yunmirri wiṯthunmirrina dhika, bukunydja munatha'mirrina nyä'yunminyara, “Ye-e-e, nhäna balanyarayinydja yätjtja. Ŋanapurru ŋuli gänha yukurranha ḻatju'mirrina girri' dhika ŋunhamala wäŋalili, bala ŋanapurrunydja dhuwala mitjiya-gänharamirrinydja walala ŋuli ḻukunydjayinyana wirrkina ŋuruŋu wäŋayu ḻukunydjayu. Ga nhäŋana ya', liŋguna winya'yurrunana. Bukmak dhika nhä nhanbala ḻatju'mirri girri' dhika dhapirrkmirri bilina winya'yurrunana warrpam'nha.” Bitjandhina walala nyä'yunmirrinydja marrtji ŋuruku wäŋaw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y, nhuma yolŋu walala ŋunhi nhuma nhina yukurra dhuwali djiwarr'ŋuranydja märr-yiŋgathiyana, liŋgu ŋunhayinydja wäŋa liŋguna winya'yurruna buwayakthinana. Ga nhuma ŋunhi Godku yolŋu walala, bo'puyŋu walala ŋunhi ga dhäwu'-ḻakaranhamirri walala goŋmirriyiyana walala galŋa-djulŋithiyana. Liŋgu Godthunydja dhä-ḏir'yurruna ŋanya rumbal-winya'yunmaraŋalana, buku-ruŋinyamaraŋala ŋanya ŋurikiynha ŋunhi nhumalanha ŋayi bumara rumbal-winya'yunmaraŋala ŋäthi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liŋurunydja dhurrwaraŋuru ŋarra nhäma djiwarr'wuynha yolŋunha ganydjarr-ŋutu'nha, ŋayi ḻaw'maramanydja ŋonuŋ ŋanya guṉḏa dhika bilkpilk, bala wirriw'yun ŋunha ya' gapulili moṉuklili, djaḻwurr bitjandhi, bala wiḏi'yunna guḻwuḻyunna. Bala ŋayi ŋunhiyi djiwarr'wuy yolŋu waŋanana, “Bitjandhi ŋayi yurru Godthunydja ŋurrkama ŋunhi yindinha wäŋanha Bapilunbuynha, ganydjarryuna dhika wal'ŋu winya'yunmarama yurru, yakana yurru biyapul yolŋuyu walalay nhäma ŋunhiyi wäŋ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akana yurru yolŋu walala yukurra ŋaḻwa'yun yiḏakiyu ga biḻmayu barkparkthun manikay guywuymarama ŋunhiliyi wäŋaŋura, ga yakana yurru ŋula yolthu walalay goŋdhu djäma yukurra ŋula nhä ŋunhiliyi, ga yakana yurru yolthu djäma yukurra ŋunhiliyi ŋula nhä ŋatha buḻŋu'ku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na yurru biyapul yukurra lanhdhirra nhära räkukuma ŋunhiyi wäŋa, liŋgu yolŋumiriwnha yurru ŋunhiyinydja djingaryun yukurra. Yakana yurru ḏarramuyu märrama miyalknha, ga nhina yukurra maṉḏa yurru ŋunhiliyi bäyŋuna. Ŋunhayinydja wäŋa djingaryun yukurra yurru wiraŋnha rirrakaymiriwnha, reway-mukthunna yukurra yurru djingaryun. Liŋgu guḻku' yukurranha ŋuli marrtjinya beŋuru barrkuŋuru wäŋaŋuru lili ŋunhimalayi wäŋalili buku-yuḻkthunminyarawu ga märranharawu ŋula nhäku malaŋuwu bäyimgu, bala ŋayinydja ŋuriŋiyinydja wäŋayu marrtjina walalanha mayali'-waŋala warray, yätjkuŋala warray ŋunhi wiripunhanydja bäpurru'nha ŋuriŋi nhanukiyingalay matjinydji'yu ga guṉḏayu ŋula nhäyu, ŋunhi ŋayi ŋuli djäma marrtji mokuywala ganydjarry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e. Godthu dhä-ḏir'yurrunana ŋunha Bapilundja wäŋa, buryi'yurrunana yära winya'yunmaraŋalana, liŋgu ŋayinydja ŋuriŋiyinydjayi bumara rumbal-winya'yunmaraŋala Godku ŋunha dhäwu'-ḻakaranhamirrinha walalanha ga wiripu-guḻku'nha Godkunydja miṯtjinha. Yo, ŋuriŋinydja nhanukalanydja romdhu bitjarra bumara gulaŋ-waṉḏinyamaraŋala yolŋu'-yulŋunha bukmaknha yana, ŋunhi walala burakina ŋula yolkuŋu bunhara wäŋakurru dhika buku-ḻiw'maraŋala. Ga ŋurikina märrwu gay' ŋunhi Godthunydja yana-wala bumara buwayakkuŋalana ŋunhiyi wäŋa Bapil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äŋuru ŋarra nhäma wiripunhana djiwarr'wuynha yolŋunha, ŋayi marrtji yarrupthun ŋulaŋuru lili djiwarr'ŋuru. Marrtjinydja ŋayi yukurra dhuryundja lili ganydjarrmirri dhika ŋutu'mirrina, ga ḻiw'yunmaramanydja ŋanya marrtji dhika ḻatju'yuna baḏayala'yu, ga warrpam' dhika wäŋanydja ŋunha ya' munathany'tja räkukuma yukurra nhanukalay ŋayi ŋuriŋiyi baḏayala'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waŋanydja marrtji yatjunna dhika, bena dhika yatjun waŋa, “Liŋguna ŋayinydja galkinana. Ŋunhiyinydjayi be dharrpalnydja wäŋa Bapilundja liŋguna buku-yapthurrunana, dhawar'yurrunana liŋguna. Dhipuŋurunydja dhäŋuru yakana yurru ŋula yol yolŋu nhina yukurra wäŋaŋuranydja ŋunhala; walalawuynha yukurra yurru ŋunhilinydja nhina be nhäna mokuynha walala ga yätjnha birrimbirr, ga beyaṉu-wukunhamirrina nhä malanha, ga dhä-barrpa'mirrina wäyin malanha, ŋunhina walala liŋgu yurru ŋunhilinydja nhina yuku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ŋunhiyinydja wäŋa yätjnha yanana, ŋoy-ŋapu'yuna ŋayi ŋuli yukurranha ŋula nhäku malaŋuwu. Ga bitjandhi liŋgu bukmak bäpurru' mala yukurranha ŋuli bitjanana leŋuna nhanukalay ŋänitji'yunydja, ŋunhi ŋayi ŋuli walalanha gänha yätjlili. Bukmak buŋgawamirri yolŋu walala bäpurru'wu ga bäpurru'wu yukurranha ŋuli bitjana marramba'yinya nhanŋu, ga ŋunhi walala yolŋu'-yulŋu ŋunhi walala ŋuli wuŋiḻi'yuna nhä malanha märranha ga mali'yuna bala, walala ŋuli ḻukunydjayinyana ŋuriŋiyi liŋgu wäŋayu, ŋunhi ŋayi djäl-ḏumurru be nhäku malaŋuwu bukmak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rra ŋäkula wiripunhana rirrakay, ŋayi waŋana yukurrana ŋulaŋuru djiwarr'ŋuru bitjarrana,“Way yolŋu walala ŋarrakunydja.’Dhawaṯthurrana ma' dhipuŋuruyi wäŋaŋurunydja;gonha'yurrana dhuwaliyinydja wäŋa go.Yakana djäma yätj yukirriya dhiyaliyinydja nhanukala,märr Godthu yurru yaka muka nhumalanhanydja dhä-ḏir'yun rrambaŋikuma ŋan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Godtja ŋayipinydja marŋgina,nhämana ŋayi yukurra yätjtja nhanŋu rom;nhanukuŋu yätjtja rom ŋal'maranharana marrtjinyara,bena yukurra ŋal'yunmirri garrwarnha.Yakana yurru Godthu buku-dhumukthirri nhanŋu yätjpuy ŋurikiy djämawu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Wirrkina ŋanya dhä-ḏir'yurranydja.Buku-ruŋiyinmaraŋa wekaŋa ŋanyanydja ŋupanayŋu yana nhanbalayi romgu malthurra.Ŋayi djäma yukurrana yätjkuŋala wiripu-guḻku'nha yolŋu'-yulŋunha,bala nhenydja yurru ŋanyanydja wekaŋa buku-ruŋinyamaranhara biyapul warray wal'ŋu yätj.Ma', wekaŋana yätjnha ŋanya wal'ŋu be nhäna wurkthunarawunydja;Ŋayina yurru ḻuka yätjtja gapu,ŋunhiyina liŋgu yätj ŋunhi nhumalaŋgu ŋayi wekaŋala wurkthunar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yi ŋuli marrtjinya djoṉgunha be nhä ḻatju'mirri girri' dhika rrupiya-guḻku'mirrina,galŋa-ŋamathinyamaranhaminya ŋuli ŋanyapinyay ŋayi.Gatjuy, wekaŋana ŋanya galŋa-yätjthinyaramirrina ga ŋäthinyaramirrina,ŋayi yukurra yurru nhina galŋa-yätjthirrina wal'ŋu.Bitjan liŋgu ŋayi ŋuli waŋa ḻakaranhamirri ŋanyapinya ŋayi bitjan,‘Dhuwalana ŋarra yukurra nhina buŋgawana wal'ŋu bukmakku.Yaka dhuwala ŋarranydja dhuwaymiriw, buku-wurthapuy,ḏarramu-guḻku'mirri dhuwala ŋarranydja.Yakana ŋarra yurru ŋäthi warwuyun ŋula nhäkunydja.’Bitjandhi ŋayi yukurra nhanŋuway ŋayi wokthunmirrinydja.]]></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2026-06-09T21:54:27Z</dcterms:created>
  <dcterms:modified xsi:type="dcterms:W3CDTF">2026-06-09T21:54:27Z</dcterms:modified>
  <dc:title>Bible.com.au: GODKUŊU WARRAŊULKUNHARANA 18:1-24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