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42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Ḏäl dhuwala yulŋunydja marŋgiyinyarawunydja; ŋuriŋina liŋgu yurru mayaliny'tja maḻŋ'marama, ŋunhi walala ŋuli guyaŋirri yukurra Godkala ganydjarryu. Balanyara dhuwala mayaliny'tja gam': Muḻkurrnydja ŋunhiyi nhanŋu 7-dja mayali' yukurra ḻakarama djapin buku'-wuku malanha ŋunhi wanhaŋumi ŋayi yukurra ŋunhiyi dhäyka nhina. Ga wiripunydja ŋunhi djapin muḻkurr mayali' yukurra ḻakarama ga djapin buŋgawamirrinha yolŋu'-yulŋu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ŋgany-ruluny'tja ŋunhiyi buŋgawamirri ga liŋguna bäyŋuna, rakunymirrina, ga waŋganynha dhika yolŋunydja mukthunga yana nhina yukurra buŋgawa, ga wiripunydja yurru ga buna yalala, yurru ŋunhiyi dhä-ḏaw'yunarayŋunydja märr yurru gurriri nhina, yaka weyinŋumir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yinydja wäyin ŋunhi ŋayi nhinana yukurrana ŋäthili wal'ŋu, bala ŋayi winya'yurrunana rakunydhinana, biyapul ŋayi yurru gaŋgathirri, yurru ŋayinydja ŋunhiyinydja buŋgawa balanyara yana liŋgu bitjan ŋunhi wiripu walala, yurru Godthunydja ŋayipinydja yurru ŋanya rumbal-winya'yunmaramana, dhawar'maramana yana walŋ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yinydja märrma' rulu dhandurruŋ malanha nhe nhäŋala, ŋunhiyinydja mayali' ḻakarama yukurra märrma' rulu miṯtji giŋ malanha. Yakaŋga yana walala dhiyaŋunydja-wala nhina yukurra ŋurru'-ŋurruŋu buŋgawamirri, yurru walalanha yurru buŋgawakumanydja nherra'-nhirraṉ, bala walala yukurra yurru miṯtjinydja mulka bäpurru'wu ga bäpurru'wu, rrambaŋina ŋuriŋi wäyindhinyarayuna yolŋuyu, yurru märr-gurriri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guyaŋirrinydja walala yukurra yurru waŋganyŋura yana, yurru yakana walala yurru djämanydja yukurra walalaŋgiyingalanydja walala ḏukṯukthu, yanana walala djämanydja yukurra yurru ŋurikiyi wäyindhinyarawuna yolŋuwu, liŋgu nhanukalana walala yurru nherraṉmirri ŋoylilinydja, märr ŋayipina yanana walalaŋgu yurru buŋgawanydja wa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ŋganynha mala yana walala yurru nyäṉ'thunmirrinydja, bala bunharamirrina yurru yukurra Lämnha ŋunhi yäkunha, Garraynha Djesu-Christnha, bala ŋayinydja walalanhanydja yurru djuḻkthunmaramana-wala wal'ŋu, liŋgu ŋayipi ŋunha Garraynydja wal'ŋu ŋurikinydja walalaŋgu ŋunhi walala yukurra be Garray ḻakaranhamirri, ga ŋayipi yana ŋurru-ḏawalaŋunydja Giŋdja ŋuriki buŋgawamirriwunydja yolŋu'-yulŋuwu ŋunhi walala ŋuli nhina yukurra ŋurruŋu wal'ŋu giŋ wiripu-guḻku'wu yolŋu'-yulŋuwu. Ga ŋunhiyinydja yolŋu walala ŋunhi walala ŋuli marrtji marilili nhanbala malthun, walalanydja nhanŋuwaynydja ŋunhiyi mala yolŋu, ŋunhi walalanha ŋayi djarr'yurruna, bala wäthurruna nhanŋuwayliliyaŋalana ŋayi, ga yaka walala ŋula ŋanya gonha'yurrunanydja, mukthun yana walala dhärra yukurra nhanukalaynha gali'ŋura Djesuwal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yapul ŋayi ŋuriŋiyi djiwarr'wuyyu yolŋuyu ŋarraku waŋana ḻakaraŋala bitjarra, “Ŋunhi dhäykanha nhe nhäŋala, ŋayi nhinana yukurrana ŋunhala gapuŋura wal'ŋu ŋapaŋura, yurru gapuyunydja ŋunhiyi yukurra ḻakarama mayali' yolŋunha miṯtji, guḻku'nha dhika wal'ŋu miṯtjinha ga miny'tjinha ga dhäruk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rruthamanydja ŋunhinydja dhäyka marramba'mirri ŋunhiyi ga wäyindhinyara ŋurruŋu buŋgawa ŋunhi marrtjinydja maṉḏa yukurra yurru rrambaŋi yana, ga ŋuliŋuruyi gandarrŋuranydja ŋayi yurru wäyindhinyaranydja bilyun, bala nyinyaŋdhunna nhanŋu dhäykawunydja, ŋayipi ga dhandurruŋ ŋunhi 10, ŋunhi nhe walalanha liŋgu nhäŋala wäyingala ŋurikalayi muḻkurrlili. Bala yurru walala djaw'-djawyunna bukmak nhä malanha ŋunhi ŋayi ŋayathama yukurra ŋuriŋiyi marramba'mirriyu dhäykayu, bala ŋayi yurru nhina yukurra dhäparknha ŋula nhämiriwnha, ganydjarrmiriwnha dhika, bitjan ŋuli ŋapa'ŋayŋu yolŋu nhina yukurra. Bala yurru walala ḻukana ŋanya barrwaṉ'tja, ŋanaktja dhawar'yunmaramana, bala bathanna ŋanya yurru gurthayuna rumbal-winya'yunmaram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yuwalktja wal'ŋu ŋunhiyi guyaŋinyara nhanukuŋu Godkuŋu warray, ŋayipi warray Godthu yurru wekama walalaŋgu birrka'yunaranydja ŋunhiyi, märr yurru ŋunhiyinydja walala 10 ŋunhi buŋgawa yolŋu nhina yukurra waŋganyŋurana. Bala walala yurru nherraṉmirri walalawuynha walala ŋoylili ŋurikala wäyindhinyarawalanydja yolŋuwala, märr ŋayina yurru walalaŋgu buŋgawanydja wal'ŋu, yana liŋgu ga Godkuŋu dhäruk ŋunhi nherraṉara maḻŋ'thun yurru warraŋulthirrina. Liŋgu Godthu ŋayipi yurru rumbal-winya'yunmarama buwayakkumanydja ŋunhiyi marramba'mirrinha dhäyk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 nhe dhäykanhanydja nhäŋala, mayaliny'tja ŋunhi ḻakarama yukurra dharrpalnha wal'ŋu wäŋa bala'-dhirrimukmirri, ŋunhi ŋayi ŋunhiyinydja yukurra yurru nhina ŋurruŋu buŋgawa wal'ŋu ŋuriki bukmakku buŋgawamirriwu yolŋu'-yulŋuwu, ŋunhi walala djingaryun marrtji munatha'kurru ḻiw'marama.” Ga bitjarrana ŋayi djiwarr'wuyyunydja ŋuriŋinydja yolŋuyu ḻakaraŋala ŋarr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yana mali marramba'mirrinha dhäyka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liŋurunydja dhurrwaraŋuru waŋgany djiwarr'wuy yolŋu marrtjina lili ŋarrakala, yurru ŋayi ŋunhiyinydja yolŋu ŋulaŋuruyi malaŋuru ŋunhi walala rarryurruna Godkuŋu ŋaramurr rupa'ŋuru. Marrtjinanydja ŋayi, bala waŋana ŋarrakala bitjarra, “Go marrtji ŋali, ŋarra yurru nhokala milkumana ŋanya ŋunhinhayi marramba'-ḏumurrunhanydja dhäykanha, ŋunhi ŋayi nhina yukurra ŋunha wäŋaŋura gapu-maypamirriŋura, yurru yuwalktja ŋunhi dhäyka bitjan mali yana, ḻakaramanydja yukurra wäŋa ŋunhi yindinha, ŋunhi ŋayi buŋgawayirri ŋuli yukurra wiripu-guḻku'wu bäpurru'wu malaŋuwu ŋula nhämunha'wu. Yo, nhämanydja nhe yurru ŋunhiyinha dhäykanha, nhaltjan yurru Godthu ŋanya dhä-ḏir'yun, liŋgu nhinanydja ŋayi yukurra mirithirri yätj; ŋayi yukurra warku'yunna ŋanya Godnha yäkuna, bala waŋarrkuma ŋayi ŋuli yukurra wiripunhana ga wiripunhana nhänha malaŋunha. Ga bitjandhi liŋgu ŋayi yukurra yätjlili gäma ŋurru'-ŋurruŋumirrinha yolŋu'-yulŋunha, bäpurru'wu ga bäpurru'wu ga bäpurru'wu, ŋayi ŋuli yukurra bitjan walalanha leŋu'kumana ŋuriŋi nhanukiyingala romdhu yätjthunydja, bukmaknha yana ŋunhi walala yukurra nhina ŋunha wäŋaŋura ḻiw'marama,” bitjarrayina ŋayi djiwarr'wuyyu yolŋuyu ḻakaraŋalanydja yukurrana ŋarrak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e, ga ŋuliŋurunydja ŋayi ŋarranha djaw'yun gäma bala ŋunha ḏiltjililina, ga ŋunhalanydja ŋarra nhäma ŋunhiyinhayi dhäykanhana, ŋayi marrtji ŋal'yun wäyingala ḏiltjiŋura, yurru miny'tjinydja ŋunhi wäyin gulaŋdhinyarana dhikana, ga muḻkurrnydja nhanŋu ŋunhiyi ga djapin, ga dhandurruŋ'tja nhanŋu märrma' rulu. Ga ŋurikala wäyingala rumbalŋura yäku malanha wukirriwuy yulŋunydja, yurru Garraywu nhanŋuway yäkunydja malanha, yanapi ŋayi ŋunhiyi God ŋayip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riŋiyi miyalkthu girriny'tja ŋayi nherraṉ dhaṯthunmirri walaŋnha ŋanyana dhika girri', miny'tji-maypamirrina, yurru miny'tjinydja ŋunhiyi wuḻuymu'yinyara ga gulaŋdhinyara, ga dhaṯthunmirri ŋayi be nhäyuna bulayyi'yinyarayuna, garwarrwarr'mirriyuna girri'yu be nhäna ŋanya dhika mel-winya'mirriyuna, ralapinydhuna ga miny'tji-guḻku'mirriyuna guṉḏayuna malaŋuyu, bitjan ŋayi yukurra dhapirrk ḻakaranhamirrina ŋuli ŋunhiyi dhäyka. Ga goŋdhunydja ŋayi yukurra ḏälkuma ga rupa garwarrwarr', yurru dhulmuŋuranydja rupa'ŋuranydja ŋunhiyi dhawiṯkiṯnha yätjtja nhä malanha, bukmaknha ŋunhi Godthunydja yukurra nyamir'yunna nhäma, nhanŋuwaynha ŋunhina nyalmirrina rom m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rikalayi miyalkkala bukuŋuranydja ŋayi yäku yukurra djingaryun wukirriwuy, yurru ŋunhiyi yäkunydja nhanukala bukuŋuranydja mayali'mirri, djinawa'na mayaliny'tja, ga dhuwala ŋunhi yäkunydja gam'; “Dhäykanydja balanyara dhuwala bitjan wäŋa dharrpalnha wal'ŋu ŋunhi Bapilunbuy yäku; yätjnha ŋayi dhika wal'ŋu bitjan ŋäṉḏi'mirriŋu ŋayi marramba'-ḏumurruwu yolŋu'-yulŋuwu ga bukmakku nhäku malaŋuwu yätjku, ŋunhi yolŋuyu walalay djäma yukurra dhika buku-ḻiw'marama wäŋak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e, nhämanydja ŋarra ŋunhi miyalknha, ŋayi marrtji leŋuna dhika wal'ŋu, yurru leŋunydja ŋayi yukurra ḻukanharayu gulaŋdhu Godkalaŋuwala ŋurikala miṯtjiwala yolŋu'-yulŋuwala, ga ŋurikala walalaŋgala gulaŋdhu ŋunhi ŋayi walalanha baymatthurruna, liŋgu Djesuwu walala ŋuli yukurra malthun.Ga ŋunhili ŋarra yukurra nhämana ŋunhiyi dhäykanha maŋmaŋdhunna, ga wirrkina dhika guyaŋirrinydja yukurra, ga yakana ŋula mayaliny'tja maḻŋ'th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nydja ŋunhiyi djiwarr'wuyyunydja yolŋuyu waŋa ŋarranha bitjan, “Way, nhäku nhe yukurra nhäma wirrkinydja wal'ŋu ṉirryundja? Ŋarranydja nhuŋu yurru dhuwala ḻakaramana mayali'na ŋurukalaŋuwuy dhäykawalaŋuwuynydja ya', ga wäyingalaŋuwuy ŋunha ŋayi marrtji gurrukama ḏiltjiyu, ŋurikalaŋuwuy wäyingalaŋuwuynydja ŋunha ŋayi muḻkurrnydja 7 ga dhandurruŋ mäypam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tjan ŋunha yukurra mayaliny'tja gam': Ŋunha wäyinnha nhe yukurra nhäma, ŋäthilinydja ŋayi ŋunha walŋa muka nhinanha yukurranha ŋuli. Dhiyaŋunydja-wala ŋayi yakana walŋa, yurru galki ŋayi yurru gaŋgathirrina, bala dhawaṯthunna yurru ŋulaŋuru ŋarŋgaŋurunydja warumukŋurunydja dhika ŋoyŋuru munatha'ŋurunydja, Ŋäṉukkalanydja ŋulaŋurunydja wäŋaŋuru, ga biyapul ŋayi yurru nhina yukurra ŋunhala munatha'ŋuranydja märr-gurriri yana, bala Godthu yurru buma ŋanya rakunygumana, rumbal-winya'yunmaramana yurru ŋanya. Yo, ŋayi yurru ŋunhiyi wäyin maḻŋ'thun, bala yolŋuyu walalay yurru nhäma ŋanya yukurra ṉirryunna, ŋuriŋiyinydja walalay ŋunhi walala bäyŋu yäku ŋunha Godkala djorra'ŋura wukirriwuy. Liŋgu ŋunha djiwarr'ŋuranydja djorra' yukurra ŋorra yäkumirri, ḻakarama yukurra ŋunhinhana yolŋunha walalanha ŋunhi walala yurru nhina yukurra walŋa-weyinŋumirrina ŋunhala, liŋgu Godthu ŋayipi walalanha yäku-nherrara beŋga yana ya' ŋurru-yirr'yunarayuŋga, yurruna ŋayi Godthu djäma dhuwala wäŋanydja. Yurru wiripuwurrunydja yolŋu'-yulŋu yäku bäyŋu wukirriwuy dhiyalami djorra'ŋura, ga walala yurru ŋuriŋiyinydja walalay ṉirryunna nhäma ŋunhiyi wäyinnhana, bala märr-yiŋgathirrina yurru wokthunna nhanŋu, liŋgu ŋäthilinydja ŋayi nhinana yukurrana ganydjarr-ḏumurruŋga, ga bala dhika gandarrŋuranydja ŋayi wiḏi'yurrunana, yurru biyapul ŋayi boŋguŋu gaŋgathiyi, ga nhini yukirri boŋguŋu ganydjarr-ḏumurruna.]]></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2026-06-17T20:04:57Z</dcterms:created>
  <dcterms:modified xsi:type="dcterms:W3CDTF">2026-06-17T20:04:57Z</dcterms:modified>
  <dc:title>Bible.com.au: GODKUŊU WARRAŊULKUNHARANA 17:1-18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