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8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ODKUŊU WARRAŊULKUNHARANA 1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wiripuŋuyuna djiwarr'wuyyu yolŋuyu rarryun yukurra wiripumirrina rupa'mirri ga ŋunha waluwala. Dhunupa ŋayi marrtji ŋunhi walunydja gorrmurthirrina gay', bala yana bathan ŋunhi yolŋu'-yulŋunhanydja biyaku ŋuli gurthay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lŋunydja walala nhärana marrtji galŋana ŋuriŋiyi gorrmuryinyarayuna waluyu. Bala walala waŋa yukurra ŋarrtjun yätj-ḻakarama Godnhana, ŋunhi ŋuliŋuru nhanukuŋu goŋŋuru dhuwala ŋoy-yätjthinyaramirrinydja marrtji yukurra lili. Yurru bäyŋu yana walala bilyurruna ŋula walalaŋgiyingalaŋuŋuru ŋulaŋuru yätjŋurunydja romŋuru; yaka walala gonha'yurruna ŋunhiyi yätj rom, ga yäku ḻakaraŋala ŋanya ḏumurrukuŋala yakana ŋul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wiripuŋuyuna ŋuriŋiyi djiwarr'wuyyu ḻarryunmarama yukurra rupa'mirri, ga ŋunhimala ŋayinydja yukurra djululu'yun wäŋalili ŋunhi wäyindhinyarawala be yolkala yolŋuwala ŋunhi ŋayi nhina yukurra buŋgawa be ŋunhi, bala warrpam' ŋunhi wäŋanydja nhanbala bukumukthinana, bukmaknha ḻiw'maraŋalana nhanukala dikmandjana bäymana warumuktja. Ga ŋunhi rom-yätjmirrinydja yolŋu walala rirrikthunmirrina yukurra wiṯthunna dhika, ga ḻirranydja walala marrtji ḻäwunhamirrina ga ŋäṉarrnydja, bili ŋurikiŋiyina batjpatjmaranhar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ala walala ḻiya-ŋarrtjun marrtji Godnhana ŋunhawala djiwarr'lilina, bili ŋuriŋina batjpatjtjunarayuna djetji'yuna be nhäyuna rerriyuna. Yurru mukthurruna yana yaka walala ŋula bilyurruna ŋuliŋuru walalaŋgiyingala yätjŋurunydja, ga yakana yana walala waŋana Godnha bäy-ḻakaranharawu walalaŋguw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ŋuliŋurunydja wiripuŋuyuna djiwarr'wuyyu yolŋu'-yulŋuyu rarryurruna rupa'mirri, ga ŋunha ŋayinydja rarryurruna nhayikayu yindilili mayaŋ'lili Yipuraytilili yäkulili. Dhunupa ŋayi marrtjina ŋunhi gapunydja mayaŋ'tja baṉḏanydhinana nyimdhurrunana, dhukarryinana bitjan dhukarrnha marrtji ŋorra ŋurikina walalaŋgu buŋgawamirriwuna yolŋu'-yulŋuwu, ŋunha walala yukurra marrtji miriŋunhana gäma lili beŋuru bala ya' dhimurru'ŋuru gali'ŋur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bitjandhi liŋgu ŋarra nhäma ḻurrkun'nha be nhänha yätjmirrinha birrimbirrnha, rumbalnydja walala bitjan garkman, walala dhawaṯthundja yukurra dhurrwaraŋuru yätjmirriwala ŋurikalayi ḻurrkun'kala; waŋganydja dhawaṯthun dhakaḏayarrŋuwala dhurrwaraŋuru ŋurikala Satangala, ga waŋganydja ŋurikala wäyindhinyarawala yolŋuwala, ga waŋganydja ŋurikala yolŋuwala bothinyarayŋuwala ŋunhi ŋayi wäyindhinyarawu ŋurikiyi guŋga'yunaramirr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Ŋunhi garkmandhinyaranydja walala, yuwalktja walala ŋunhi ga yätj birrimbirr ŋäṉuk walala, ga gämanydja walala yukurra ganydjarr, märr walala yurru djäma yukurra nhä malanha ṉirryunaramirrina rom. Ŋunhi be nhä ŋäṉuk walala ḻurrkun' yukurra yurru marrtji bukmakkurru wäŋakurru ḻiw'marama, märra'-marramanydja marrtji yurru buku-ḻuŋ'marama ŋurru'-ŋurruŋunha ŋunhi yolŋu'-yulŋunha bukmakŋuru bäpurru'ŋuru, bala gäma yurru walalanha waŋganylili buku-ḻuŋ'marama ŋurikiyinayi mariwuna. Yo, marinydja yurru maḻŋ'thun bathalana ŋunhala bala ya' waluyu, ŋulinyaramirriyuna ŋunhi nhanŋuwaynha wal'ŋu Godkuna walu yurru buna, liŋgu Godtja ŋayipinydja ganydjarr-ḏumurru wal'ŋu Waŋarr, ŋayipina waŋganynh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Ŋäkanydja walala ŋamathaŋa. Ŋarranydja yurru buna birrka'mirriyuna waluyu, bitjanna bitjan ŋuli manaŋgan yolŋu marrtji manaŋinyarawu djuḏapthun. Nhiniyanydja walala yukirriya bira'yurra, märr nhuma yurru girri'-ŋamathirriŋga nhina yukurra ŋunhi ŋarranydja yurru buna, märr nhuma yakaŋga yurru goramirriyirri ŋulinyaramirriyunydja, bitjan ŋuli ḏarramunha maḻŋ'marama warraŋul.” Bitjan ŋayi yukurra waŋa Djesu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gämanydja walala yukurra buku-ḻuŋ'marama ŋuriŋiyi mokuyyunydja walalay bukmaknha buŋgawamirrinha yolŋu'-yulŋunha, walala yukurra ḻuŋ'maranhamirri bäpurru' ga bäpurru', giŋ malanha buŋgawamirri ga miṯtjina walalaŋguway walala ŋunhamala wäŋalili yäkulili Yamakitanlili. Dhuwalanydja yäku wäŋa walalaŋgalay dhärukkurru Yipurukurr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wiripuŋuyuna djiwarr'wuyyu yolŋuyu rarryun yukurra rupa'mirri, ḏaḏawyunna wal'ŋu ŋunhiyinydja, rarryundja ŋayi yukurra ŋunhi Godku ŋaramurr ŋunha bäyma ya' gäraklili. Ŋäma ŋarra rirrakay, ŋayi yukurra waŋa ŋulaŋuru Godkala Buṉbuŋuru, liŋgu God ŋayipi nhina yukurra ŋunha buŋgawanydja wal'ŋu ŋurruŋu nhäku malaŋuwu bukmakku, ga waŋanydja ŋayi yukurra yatjun bitjan, “Liŋguna dhuwala dhawar'yurrunana,” bitj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iwarr'wuyyu yolŋuyu rarryurruna Godku ŋaramurrnydja yätjmirriwalana yolŋu'-yulŋuwal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hunupa ŋayi marrtji wäŋanydja dhuwala munathany'tja rirrakaymirriyirrina gay' bena dhika, murryu'murryunna marrtji ga djaḻka'-djaḻkarryun bena dhika wiṯthunna, ga wäŋanydja gurkuryunmarama yukurra bena wal'ŋu biyapul'nha. Bäyŋuna ŋula ŋäthili bitjarrayi wäŋa gurkuryurruna biyapul wal'ŋu ŋutu' dhik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ŋuriŋinydjayi gurkuryunmaranharayu ŋunha wäŋanhanydja bala'-dhirrimukmirrinha barr'-barrmaraŋalana ḻurrkun'kuŋala, ga mäypa biyapul wäŋa malanha bala'-maypamirri ḻiw'maraŋala dhika yana buku-yapthurrunana marrtjina, dhawar'maraŋalana yana warrpam'nha ŋuriŋinayi gurkuryunarayuna. Liŋgu Godthu guyaŋinana yukurrana ŋunhana wäŋa yätjnha wal'ŋu mirithirrina nhayikawuynha Bapilunbuynha, bala wirrkina ŋayi dhika wal'ŋu dhä-ḏir'yurruna ŋunhiyinydja wäŋa, liŋgu mirithirrina ŋayi yukurra ŋaramurryirri ŋurukunydjayi wäŋaw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la bukmak wäŋa malanha buku-liw'marama wiriputhinana dhika mulkuruyinana ŋuriŋi wäŋayu gurrwurr'maranharayunydja; bukmak runu'-rununydja winya'-winyayurrunana dhikana guḻwuḻmaraŋalana gapuyuna moṉukthuna, ga bitjarra yana liŋgu ŋunha buku'-wukunydja wäŋa ga winya'-winyayurrunana dhikana buku-yapthurruna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ŋulaŋurunydja lili djiwarr'ŋurunydja dhuryurruna marrtjina guṉḏana rarralamirrina, ŋutu'mirrina dhika ŋonuŋmirrina, bala dhä-munyguŋala yolŋunhana walalanha, buḻŋu'kuŋalana marrtjina. Ga baḏak yana yolŋu'-yulŋunydja ŋunhi biṉdharr'yurruna waŋana yukurrana ŋanyapinya Godnha, liŋgu ŋayi ŋunhi mari djuy'yurruna barrarimirri dhika wal'ŋu; yaka walala gonha'yurruna walalaŋgalay yätj ga bilyurruna Godkalanydja bäyŋu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ŋuliŋurunydja dhäŋuru ŋarra ŋäma bena dhika rirrakaynydja, ŋayi waŋa yukurra ŋulaŋuru Godkala Buṉbuŋuru, ga waŋanydja ŋayi yukurra ŋunhinha 7-nha djiwarr'wuynha yolŋu'-yulŋunha bitjanna, “Gatjuy marrtjiyana walala. Rarryu'-rarryurrana Godkunydja ŋunhi ŋaramurrnydja ŋunhana ya' munatha'lilina wäŋalili ŋarakalil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yuwalkthi ŋayi waŋganydja djiwarr'wuy yolŋu marrtjinana, bala yana rarryunna yukurra ŋunhana munatha'lilina, djululu-u-u bitjan. Dhunupana ŋayi marrtjina yulŋunydja, walalaŋgu galŋanydja buḻ'-buḻyunna djetjimirriyirrina warrpam'nha dhaḻ'yunna rumbalnydja, bukmak yana ŋunhiyinydja walala ŋunhi walala namba märraŋala yiŋarray'yunara ŋunhi nhanukuŋu wäyindhinyarawuŋu, ga ŋunhiyinydja walala ŋunhi walala yukurra ŋula buku-ŋal'yun ŋurikiyi nhanukalaŋuwu maliw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biyapul ŋarra nhäma ga wiripunhana djiwarr'wuynha yolŋunha, ŋayinydja yukurra bitjandhi liŋgu yana rarryun djululu-u-u bitjan ŋunhana bala gapulili moṉuklilina. Dhunupa ŋayi marrtji ŋunha gapunydja moṉuktja gulaŋdhirrina, biyaku ŋuli rakunymirri gulaŋ waṉḏi yukirri. Bala bukmak nhä malanha ŋunha gapuŋura moṉukŋura ŋorra marrtji murrmurryurrunana warrpam'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biyapul ŋuriŋi wiripuŋuyunydja djiwarr'wuyyu yolŋuyu, ŋayinydja rarryun rupa'mirri ŋurikimirri djululu'yunna ŋunha bala mayaŋ'-mayaŋlili gapulili raypinylili, ga maŋu'-maŋutjilili gapulili. Ga dhunupa ŋunhi raypinydja gapu malanha gulaŋdhirrina y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ŋarra ŋäma ŋunhinha djiwarr'wuynha yolŋunha gapu-djäkamirrinha, ŋayi yukurra waŋa bitjan,“Garray nhenydja rom-dhunupa.Dhunupa nhuŋunydja ŋunhi nhe yukurra dhä-ḏir'yun yätjmirrinha yolŋu'-yulŋunha bitjandhiyinydja gay',bili nhepi dhuwala yuwalktja gal'ŋu ḏarrtjalktja,ganaŋ'thun yukurra ŋulaŋuru yätjŋurunydja;bitjan liŋgu ŋurru-yirr'yunaraŋuru nhe nhinana yukurrana garrkuḻuknha wal'ŋu yan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ŋuriŋi rom-yätjmirriyunydja yolŋuyu walalay bumara gulaŋ-wurr'wurrmaraŋala nhuŋuwaynydja yolŋu'-yulŋunha ga dhäwu'-gänharamirrinha walalanha,bala nhenydja walalanhanydja wekamana yukurra gulaŋ ḻukanharawuna.Dhunupa ŋunhi walalaŋgu, walala yurru märrama yätjnha yanana, ŋupanayŋu walalaŋguway romgu malthu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bitjarra liŋgu ŋarra ŋäkula wiripunhana rirrakay, ŋayi waŋa yukurra ŋulaŋuru bala gurthamirriŋuru barŋŋuru. “Märr-yuwalk dhuwali yulŋunydja. Garray Waŋarr, nhenydja dhuwala ganydjarr-ḏumurruna dhika wal'ŋu, nhepina waŋganynha. Bitjan liŋgu nhenydja yukurra mala-yarr'yun dhunupa yana, ga yuwalk yana. Nhe ŋuli wekama yolŋu'-yulŋunha ŋupanayŋu yana malthun walalaŋguway romgu.”]]></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2026-06-24T14:32:15Z</dcterms:created>
  <dcterms:modified xsi:type="dcterms:W3CDTF">2026-06-24T14:32:15Z</dcterms:modified>
  <dc:title>Bible.com.au: GODKUŊU WARRAŊULKUNHARANA 16:1-21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