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3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15: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Buṉbunydja ŋunhi Godku dhaŋaŋdhirnna marrtji ḻatju'yuna dhika dhapirrkthuna ŋawulul'yu, liŋgu ŋuriŋi Godkalana wal'ŋu ḻatju'yuna dhika garrkuḻukthuna walŋayu ga ganydjarryu monyguŋala bitjarra gungaŋala yukurrana ŋunhiyi wäŋa; yakana yurru ŋula yol yolŋu gulŋiyirri ŋunhimalayi wäŋalili, ga yana liŋgu ga dhawar'yun yurru ŋunhiyi 7 ŋoy-yätjkunharamirri be nhä, ŋunhi walala yurru ŋuriŋiyi djiwarr'wuyyu yolŋu'-yulŋuyu 7-dhu rarryu'-rarryun ŋuliŋuruyi rupa'ŋuru malaŋuŋu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olŋu ŋunhi djiwarr'wuy 7-dja girri'-ŋamathirrina yuku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liŋurunydja ŋarra wiripuna dhika dharrpal wal'ŋu nhäŋala ŋunhamala garrwarlili, mayali'mirrina dhikana wal'ŋu ŋoy-ṉirryunamirrina wiripuna. Ŋunhawala djiwarr'lili ŋarra nhäma yukurra 7-nha djiwarr'wuynha yolŋu'-yulŋunha, walala marrtji djinga'-djingaryundja, ga goŋ-rupa'mirri walala warrpam' yana, ḏälku'-ḏalkuma marrtji 7-mirri rupa'mirri ŋunhiyi, be nhäna ŋunhi ŋoy-yätjkunharamirrina, ga dhiyaŋuyinydja malaŋuyu Godthu yurru dhä-ḏir'yunna rarryunna yukurra dhuwurr-yätjmirriwalana yolŋuwala walalaŋgala. Dhiyaŋuyinydja ŋayi yurru dhä-ḏaw'yunna wekama nhanukiyinguŋu ŋayi ŋaramurr, ga ŋunhi yurru ŋayi liŋguna dhawar'yunna, ga yakana yurru ŋayi biyapulnydja ŋaramurryirri yolŋu'-yulŋu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Dharr-way ŋarra nhäma be nhänha, bitjanna biyaku ŋuli gapu ŋunha moṉuk ya' miḻŋ'-miḻŋdhunna yukurra, yurru miḻŋ'-miḻŋdhundja ŋayi yukurra bitjanna bitjan ŋuli gurtha miny'tjinydja gulaŋdhinyarana. Ga bitjandhi liŋgu ŋarra yolŋu'-yulŋunhanydja nhäma miṯtjinhana, ŋunhiyinhanydja walalanha yolŋu'-yulŋunha ŋunhi walala djuḻkmaraŋala ŋunhiyi wäyindhinyaranha yolŋunha, bili yaka walala yukurranha ŋuli nhanukala buku-ŋal'yuna, ga yaka walala ŋuli buku-nyilŋ'thuna ŋurikalayi maliwala ŋunhi ŋayi goŋbuy djämawuy, ga bäyŋu walala märranha ŋula nhanukuŋu ŋunhiyi namba bukulili walalaŋgiyingala ga goŋlili, bäyŋu yana yiŋarray'yunara, liŋgu nhanŋuway walala mala Godku yana. Ŋarra nhäma yukurra walalanha, walala marrtji djingar'-djingaryun ŋunhili galki miḻŋ'-miḻŋdhunaraŋura gapuŋura, gumurrŋurana ŋunha Godkalana ŋoy-djulŋithirrina yukurra, ga ḏälku'-ḏalkumanydja walala marrtji goŋdhunydja ga getayinyara manikaywuy, ŋunhi ŋayipi walalaŋgala rarr'yurruna Godth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härra'-dharranydja walala marrtji ŋunha manikaynha yukurra miyaman, Mawtjitjku ŋunhi manikaynydja ŋunhi nhanŋuway Godku djämamirri ŋayi, yurru ŋunha manikaynydja nhanŋuwaynha wal'ŋu Lämguna. Ga dhuwalana walala yukurra manikaynydja miyaman gam',“Garray nhenydja dhuwala ganydjarr-ḏumurru Waŋarr,bitjan liŋgu nhe ŋuli yukurra djämanydja buluna wal'ŋu bathala ga ḻatju'mirrina dhika.Nhenydja dhuwala ŋurruŋu buŋgawa bukmakkuna bäpurru'wu,ga nhuŋunydja dhukarr yuwalknha wal'ŋu dhunupa ga yuwalknha wal'ŋu ŋamakurr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rray, bukmak yurru nhuŋuway borrk-barrarirrinydja,ga bukmakthu yurru yäku nhuna yindikuma garrwarkuma,bili nhepina gänana waŋganynha,ganaŋ'thundja yukurra yätjŋurunydja.Bukmak bäpurru' yurru marrtji nhokala,ga buku-nyilŋ'thun yurru nhuŋuwaynha,liŋgu bukmakthu nhäŋala liŋguna ŋunhi nhe ŋuli djäma yukurra ŋamakurru' yana ga dhunupa.Dhunupa yana nhuŋunydja, ŋunhi nhe yurru murr'marama ŋunha yätjmirrinha yolŋunha walala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yapul ŋarra nhäma ŋunha djiwarr'lili, dharr-way nhäma ŋunha Godkunydja Buṉbu dhärra yukurra, yurru ŋunhinydja ŋärranydja dhaḻakarr, ganaŋ'maranharanydja ŋunhi wal'ŋu nhanŋuwaynydja Godkunydja djingaryun yukurra ḻapthunar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nhämanydja ŋarra yukurra ŋunha 7-nha djiwarr'wuynhanydja yolŋu'-yulŋunha, walala yukurra dhawaṯthundja ŋuliŋuruyina Godkala nhanukiyingala wäŋaŋuru, ga dhaṯthunmirrinydja walala girri'yunydja watharryuna ḏarrtjalkthuna dhikana wal'ŋu, ga gumurrnydja walala garrpiṉmirri ga garwarrwarr'mirriyuna biraly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ŋganydhu walŋamirriyu ŋuriŋiyi ŋula nhäyu gäma lili garwarrwarr'mirri rupa malanha 7-nha, ga weka'-wikama walalaŋgala ŋurikala 7-gala djiwarr'wuywala yolŋu'-yulŋuwala, yurru ŋunhiyi rupany'tja malanha dhaŋa'-dhaŋaŋnha dhika Godkuna nhanŋuway ŋaramurr, ŋurikina Waŋarrwu ŋunhi ŋayi nhina yukurra walŋa-ḏikṯiknha, gupaḏalnha-wala yana yurru. Yaka ŋayi waḏutja Godthu dhä-ḏir'yurruna yukurrana dhuwurr-yätjmirrinha yolŋu'-yulŋunha, yana ŋayi marrtjina mukthurruna lili ruwamŋu-nherrara bitjarrana ŋaramurrnydja, ŋal'-ŋalmaraŋala marrtjina lili, yana liŋgu ga dhawiṯ-giṯthina marrtjina dhaŋaŋdhinana.]]></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2026-06-16T13:20:31Z</dcterms:created>
  <dcterms:modified xsi:type="dcterms:W3CDTF">2026-06-16T13:20:31Z</dcterms:modified>
  <dc:title>Bible.com.au: GODKUŊU WARRAŊULKUNHARANA 15:1-8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