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äŋuru ŋuliŋurunydja ŋarra nhäma yukurra wiripunhana djiwarr'wuynha yolŋunha, ŋayi marrtji buṯthun lili garrwarkurru, malthun nhina bala ŋuripa ŋurruŋuwa, ga waŋanydja marrtji ŋayi bitjan, “Liŋguna, galkinana ŋayinydja, ŋunhi yindinydja wäŋa ŋunha Bapilunbuy galkinana liŋguna. Ŋunhinydja wäŋa yätjnha wirrkina wal'ŋu, balanyarana yana bitjan marramba'-ḏumurru dhäyka; bitjanana liŋguna ŋurukuynydja wäŋawuy yolŋu'-yulŋu yukurranha ŋuli buku-ŋal'yuna wiripuwuna ga wiripuwuna waŋarrwu walalaŋgu, ga ŋuriŋiyi walalaŋgalay romdhu walala mel-warryurruna galkinyamaraŋala wiripu-guḻku'nha bäpurru'nha ga miṯtjinha. Bala Godthu ŋayipina ŋanya ŋunhiyi galkinyamaraŋalanydja liŋg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Ga ŋuliŋuruyi dhurrwaraŋuru ŋarra nhäma wiripunhana djiwarr'wuynha yolŋunha, ŋayi marrtji buṯthun bala ŋurukuyi märrma'wu malthun, ga waŋanydja ŋayi marrtji yatjunna, bitjanna ŋayi marrtji waŋanydja gam', “Ŋuli yurru ŋula yol buku-ŋal'yun wäyindhinyarawunydja yolŋuwu ŋuriki, ga buku-nyilŋ'thun yurru nhanŋu maliwu, ga ŋula yolthu yurru märrama nhanukuŋu yiŋarray' goŋlili nhanukala ga muḻkurrlili, Godtja yurru wirrkina ŋaramurryirri ŋurikiyinydja yolŋuwu, bala ŋayi yurru yana dhä-ḏir'yunna ŋanya rumbal-winya'yunmaramana. Ŋayinydja yurru ŋunhiyinydja yolŋu nhina yukurra wirrkina galŋa-yätjthirri, liŋgu gupaḏalnha-wala ŋayi yurru nhina yukurra murr'maranhana; bitjanna liŋgu ŋayi yurru rirrikthundja yukurra ŋuriŋiyi gurthayuna ga ŋawulul'yuna ŋoy-dharpunharamirriyuna, milma yana ŋurikala Godkalaŋuwalanydja djiwarr'wuywalanydja yolŋu'-yulŋuwala ga Lämgalanydja nhanuk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bitjanna liŋguna yukurra yurru ŋunhiyinydja ŋawululny'tja buŋbulyunna marrtji, ŋoy-wiḏi'yunmaramana yukurra yurru ŋunhinhanydja yolŋunha ŋunhi ŋayi ŋuli buku-ŋal'yun yukurra ŋuriki wäyindhinyarawu yolŋuwu ya', ga nhanŋu maliwu. Liŋgu ŋunhiyinydja yolŋu ŋunhi ŋayi yukurra gäma yiŋarray' nhanukuŋu buŋgawawuŋu wäyindhinyarawuŋu ŋurikiŋi, nhinanydja ŋayi yukurra yurru ŋunhiyinydja yolŋu rirrikthunna, ŋoy-wiḏi'yunmaranharana yurru ŋuriŋiyi gurthayunydja ga ŋawulul'yunydja yätjthunydja, bitjanna liŋguna yurru munhaku ga walupuy. Yakana ŋayi yurru winya'yundja ŋuliŋuru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nhuma Godku ŋunhi yolŋu walala, ŋunhi nhuma yukurra dhäruk-märrama Godku ga märr-yuwalkthirri Djesunha, wuṉḏaŋarryiya yana dhärriyanydja ŋuliyi marikurrunydja. Yaka bilyurra ga buku-ŋal'yurra ŋuriki wäyindhinyarawunydja be nhäkunydja. Yaka märraŋa ŋunhiyi nhanŋu yiŋarrayny'tja. Mulkiya yana-wala mukthurra Godkunydja, bäyyi nhuna walala yurru buma rakunygum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dhurrwaraŋuru ŋarra ŋäma wiripuna rirrakay, ŋayi waŋa yukurra ŋulaŋuru djiwarr'ŋuru, waŋanydja ŋayi ŋarraku bitjan, “Ma', wukirrina dhuwalayi dhäruktja dhipali djorra'lilina ya'. Ŋunhinydja yolŋu walala ŋunhi walala yurru rakunydhirri goŋŋura Garraywala, walalanydja yurru ŋunhiyinydja yolŋu walala nhina yukurra goŋmirriyirrina dhikana wal'ŋu, bitjanna liŋguna yurru.”Ga ŋayi Walŋanydja Birrimbirr Godkunydja waŋa yukurra bitjan, “Märr-yuwalk dhuwali dhäruktja. Yuwalk yana yurru ŋunhinydja walala yolŋu'-yulŋu ŋunhi walala djäma yukurra ŋamakurru' dhika wal'ŋu dhuwali munatha'ŋura, nhinanydja walala yurru djulŋithirrina wal'ŋu goŋmirriyirrina dhikana dhiyala djiwarr'ŋuranydja, liŋgu dhiyalanydja walala yurru märramana buku-ruŋinyamäranharawuynha; walala yurru ŋoynha nhina yukurra, liŋgu djämanydja walalaŋgu liŋgu dhawar'yurrunana.”Djesuyunydja yurru yana ḻuŋ'thunmaramana yätjmirrinhanydja yolŋu'-yulŋunha binydjitjkunharawuna yindiyuna mari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yapul ŋarra nhäma bala garrwarlili bakuruma, dharr-way nhäma waŋupini gaywaraŋu, ga yolŋu marrtji nhinanydja ŋunhili waŋupini'ŋura, yolŋu rumbal bitjan Gäthu'mirriŋu ŋayi ŋunhi Yolŋunydja, Garray ŋayipi, ga muḻkurrlilinydja nhanukala ŋarra nhäma ḻatju' dhika muḻkurrwuy girri', bitjan giŋdhu ŋuli nherra'-nhirraṉ, garwarrwarr'nha dhikana ŋanyana, ga goŋdhunydja marrtji ŋayi ḏälkuma lili ga gayit djinbulk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marrtji wiripuna djiwarr'wuy yolŋu walma ŋulaŋuru Godkala Buṉbuŋuru, bala waŋa yukurra yatjun ŋurikalana ŋunhi ŋayi yukurra nhina ŋunha maŋanŋura, waŋanydja ŋayi yukurra bitjanna, “Gatjuy marrtjiyana, ga ḻuŋ'maraŋana ŋunhi dhuwurr-yätjmirrinha yolŋunha walalanha mala-yarr'yunarawuna. Walunydja dhuwala liŋguna bunana ḻuŋ'thunmaranharawuna, liŋgu djingaryunna walala yukurra galkunna, balanyarana bitjan ŋalwuruŋ'nha ŋatha ŋuli dhärra gulkthunarawu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nydja yuwalkthi mar'yun gayitthu, ŋunhiyinydja yolŋu ŋunhi ŋayi nhina marrtji maŋanŋura, bala yana gupthundja ŋula ḻiw'marama wäŋakurru ŋarakakurru munatha'kurru, gulk bitjandhi, bala yurrum'marama ḻuŋ'maramana bukmaknha yana ŋunhiyi ŋalwuruŋ'nha ŋathanh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yapul ŋarra nhäma wiripunhana djiwarr'wuynha yolŋunha, ŋayi walma yukurra ŋulaŋuru yana liŋgu Godkala Buṉbuŋuru, ŋulaŋuru ya' djiwarr'ŋuru, ga bitjan yana liŋgu ŋayinydja gäma nhina lili gayit balanyara liŋgu djinbulk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a djiwarr'wuy yolŋu marrtji ŋulaŋuru gurthamirriŋuru barŋŋuru, ŋunhina ŋunhi ŋayi ŋuli dhä-yurrkuma gurtha ŋunhi. Marrtjinydja ŋayi lili, bala wäthundja ŋayi yukurra waŋanydja ŋurikala goŋ-gayitmirriwalanydja yolŋuwala bitjan. “Gatjuy marrtjiyana-wala buku-ḻiw'maraŋana ŋunhi munatha'kurrunydja, ga gulkthurrana marrtjiya ŋunhi bukmaknha yana borumnha ḻingarrnhanydja dhiyaŋu gayitthuna, liŋgu ḻingarrnydja ŋunhi liŋguna ŋalwuruŋ'nha gulkthunaraw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warr'ŋuranydja ŋunhanydja ŋunhina walala ŋunhi walala marimirrikurru walŋathina miyaman yukur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ala ŋayinydja dhunupa ŋuriŋi djiwarr'wuyyunydja yolŋuyu gupthun ŋunhi gayittja nhanbalay buku-ḻiw'marama wäŋakurru, ḏatj bitjandhi, gulkthundja marrtji ŋunhi ḻingarrnydja bukmaknha yana, bala yana djoṉgumanydja, bala djalkthunna binydjitjkunharawuna. Yo, djalkthundja ŋayi marrtji ḻingarrnydja ŋunhi ŋunhiwala rupa'lilina, ŋunhi walala ŋuli yukurra borumnha buḻŋu'kuma ŋunhiliyi, märr yurru weyikany'tja waṉḏirrina-wala, ḻarryunna nhina.Yo, Godtja yukurra wirrkina ŋaramurryirri ŋurikinydja yätjkunydja ŋunhi walala yukurra ŋuriŋiyi yolŋuyu walalay ŋayathama baṯ bitjanna, bala ŋayinydja yurru walalanha ŋunhi dhuwurr-yätjmirrinha yana märrama, bala djalkthunna, bala yana binydjitjkumana walalanha yurru yindiyuna mariyu. Yo, miriŋuyunydja djuḏul'yunna yurru marrtji walalanha ŋunhala warraŋul Godkalanydja wäŋaŋura, ga guḻku'na yurru ŋula nhämunha' yolŋu'-yulŋunydja burakirri, bala gulaŋdja yurru waṉḏirri nhina bitjan gapu mayaŋ ḻarryurru nhini dhuḻupurrnha dhikana; bena-wala yurru gulaŋ ḻarryun nhina, yana liŋgu ga warrpam'nha yurru wäŋanydja ḻupthunmaramana gulaŋdhunydja bena yana wal'ŋu barrku-ḏakthunna yurru ḻiw'mara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rra nhäma Lämnhana, Godkuna ŋunhi Bembinha, ŋayi yukurra djingaryun ŋunhala bukuŋura yäkuŋura Djäyan, ga rrambaŋinydja ŋunhalayi walala djingar'-djingaryun marrtji ŋunhinayi walala yolŋu'-yulŋu buku-yiŋarray'yunarana, yurru walala yäkumirri yulŋunydja, ŋayipi Djesu yäku ga nhanŋu bäpa'mirriŋu yäku ŋunhilimi walalaŋgala bukuŋuranydja, bukmak yana ŋunhiyi walala 144-dhawutjin ŋunhi ŋayi djiwarr'wuyyu yolŋuyu walalanha yukurrana yiŋarray'yurruna ŋäthili, djingaryun walala yukurra ŋunha djiwarr'ŋura galki nhanukala Djesuwal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ŋämayi ŋarra yukurra rirrakay ŋulaŋuru djiwarr'ŋuru ya', ŋutu' dhika rirrakay, bitjanna bitjan gapu yukurra dhaḻirr'yun ḻarryun, ga bitjanna bitjan ŋuli wolma, bena dhika wirrkina, yurru ŋanyana dhika walaŋgumana marrtji, bitjan guywuyunna ŋuli marrtji dhika, bitjan ŋuli manikay yukirri miyamulu ḻatju' dhika wal'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iyinydja walala ŋunhi walala Godkuŋu yiŋarray'mirri, ŋunhana walala djingar'-djingaryun marrtji yulŋunydja gumurrŋurana nyeyaḻŋurana, galkina Godkalana, ga ŋurikalayi walŋamirriwala walalaŋgala be nhäkala 4-wala, ga ŋurru'-ŋurruŋumirriwala yolŋuwala walalaŋgala ŋurikala. Yurru miyaman walala yukurra yuṯa ŋunha manikaynydja, walalawuy yana yukurra ŋuriŋi walalay miyamandja, ga marŋgina walala ŋuriki yuṯawu manikaywu, ŋunhiyi walala wal'ŋu ŋunhi Godthu ŋayipi ganaŋ'maraŋala walalanha walŋakuŋala dhiyala munatha'ŋura ŋulinyaramirriyu marimirrikurru wäŋak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huwalayinydja walala ḏarramuwurru ŋuli nhinanha yukurranha gänana yanana, ḏarrtjalknha bitjanana liŋgu, yakana walala ŋuli miyalknha märranha, liŋgu walala wekanhamina walalanhawuy rumbalnydja nhanŋuwaynha Garraywuna, bala malthunanydja walala ŋuli yukurranha nhanŋuwaynha yana Lämguna wanhawitjanna ŋayi ŋuli walalanha gänha. Liŋgu Lämdhu ŋayipi walalanha ŋunhi goŋdhunydja djarr'yurrunanydja marrtjina ŋuliŋuru wiripu-guḻku'walanydja miṯtjiŋuru, ŋayi märraŋalanydja walalanha nhanŋuwayliliyaŋala ŋuriŋi nhanukiyingalay gulaŋ-waṉḏinyarayu, märr walala yurru nhina yukurra nhanŋuwaynha yana Godkuna ga nhanŋuway Lämgu, ga walalanha muka ŋayi ŋurruthaŋalanydja wal'ŋu märraŋala nhanŋuwayliliyaŋ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nydja ŋunhiyi yolŋu walala yakana ŋula waŋganymirri bothinya ŋuli ḻakaranha; walala ŋuli nhinanhanydja yukurranha ŋamathinya yana rom-dhunupa ŋula nhämiriwnha.Dhäwu' ḻakaranhara ḻurrkun'kuŋu dhäwu'mirriwuŋu djiwarr'wuywu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uliŋurunydja dhurrwaraŋuru ŋarra wiripunhana djiwarr'wuynha yolŋunha nhäma, ŋayi marrtji buṯthun ŋunha-a-a garrwarkurru gärakkurru, gämanydja nhina ŋayi lili ga dhäwu' ŋunhi bukmakkuna yolŋu'-yulŋuwu dhipala munatha'lili, bukmakku yana bäpurru'wu ga miṯtjiwu ga dhärukku. Ga dhäwuny'tja ŋunhiyi ŋayi gäma yukurra rumbalnha dhikana wal'ŋu yanana, ŋunhi yukurra djingaryunna yurru bitjanna liŋguna weyinŋumirr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nna ŋayi marrtji waŋa yatjundja, “Borrk-beyaṉiyiya Godku, ga waŋiya ḻatju'-ḻakaraŋa ŋanyapinyay yäku, liŋgu walunydja dhuwala nhanŋu liŋguna bunanana; dhiyaŋunydja-wala ŋayi yurru ḏarrtjalkkumana wäŋanydja dhuwala munathany'tja, buwayakkumana yurru yätjnhanydja dhawar'maramana yana warrpam'thunna. Buku-ŋal'yurra nhanŋuway waŋganygu ŋunhi ŋayi djäma ŋamaŋamayurruna ŋunha djiwarr' ga dhuwala munatha' ga gapu moṉuk ga mayaŋ'-mayaŋ raypiny gapu.”]]></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2026-05-20T12:16:14Z</dcterms:created>
  <dcterms:modified xsi:type="dcterms:W3CDTF">2026-05-20T12:16:14Z</dcterms:modified>
  <dc:title>Bible.com.au: GODKUŊU WARRAŊULKUNHARANA 14:1-20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