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äkiri'-witjurranydja yuwalkkuŋa ŋi'... djinawa'wuywu wal'ŋu ŋuriki, märr nhe yurru ŋäma dharaŋan muk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ipu-guḻku'nhanydja nhumalanha walala yurru mulka, bala ḏapmaramana yana, ga wiripu-guḻku'nhanydja nhumalanha walala yurru bumana yana mandjawakthuna murrkay'kumana, yurru nhumanydja yukirriya Godkunydja mala yolŋu'-yulŋu mukthurra yana dhärriya wuṉḏaŋarryiya. Mukthurra marrtjiya bala yukirriya ŋuliwitjarra marimirrikurru dhaḻakarrkurru. Yaka nhenydja buku-ŋal'yurra yolŋuwu ŋurikiyi buŋgawawunydja; mukthurra yana marrtjiya yukirriya märr-yuwalkthiya God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liŋurunydja dhurrwaraŋuru ŋarra nhäma wiripuna be nhänha wäyindhinyaranha, ŋayi marrtji walma beŋuru ya' munatha'ŋuru, ga muḻkurrnydja ŋayi ŋunhi dhandurruŋ'mirri, märrma' nhanŋu dhandurruŋ'tja, dhumbuḻ' maṉḏanha, balanyara bitjan boḏinygu wäyingu ŋunhi, yurru rirrakaynydja ŋayi ga dhäruktja balanyarana bitjan ŋunhi dhakaḏayarrŋu mot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wäyindhinyarayunydja ŋuriŋiyi yolŋuyu djämanydja ŋuli yukurra dhäruktja märrama ŋurruŋunha ŋunhi wäyindhinyaranha yolŋunha, nhanukala yana ŋayi yukurra ganydjarryunydja djäma. Ga wiripunydja ŋayi romnha nherraṉ yukurra bitjanna, “Bukmak yolŋu nhuma munatha'ŋuranydja buku-ḻiw'marama nhina yukurra, nhumanydja yurru yukurra buku-ŋal'yun dhiyaki ŋurruŋuwu wäyindhinyarawu, dhiyakina ŋunhi ŋayi ŋäthili ḏukthurruna baḏarraŋ'thina. Ŋayi bini rakunydhinyaŋga gaṯpurr'thinyarayunydja, yurru ŋayi baḏarraŋ'thinana. Nhanŋuwaynha yana nhuma yurru yukirriya buku-ŋal'yurr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hiyaŋu dhuḏiŋuyunydja be nhäyu wäyindhinyarayu yolŋuyu djäma yukurra dhika ganydjarr-ḏumurruna nhä malanha; ŋayi yukurra waŋa wäthun gurthawu yarrupthunarawu, ga yuwalkthi yarrupthun gurthanydja ŋulaŋuru garrwarŋuru, ga yolŋuyunydja yukurra bukmakthu nhäma ṉirryunmirrina, yurru djämanydja ŋayi yukurra bitjandhiyi ganydjarryu ŋurikala mokuywal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ganydjarryu ŋuriŋinydja ŋayi walalanha yukurra mayali'-wilkthun bukmaknha yolŋu'-yulŋunha ŋunhi walala yukurra nhina buku-ḻiw'marama dhika wäŋakurru, bala walala yukurra guyaŋirrinydja yanapi Godku ŋunhi djämanydja. Yurru yuwalktja ŋayi yukurra yana yäku garrwarkuma ŋunhi wiripuŋunha ŋurruŋunha wäyindhinyaranha, märr walala yukurra yurru yolŋu walala bukmak buku-ŋal'yun nhanŋuway yana ŋuriki ŋurruŋuwu wäyindhinyarawu. Ga bitjandhiyi liŋgu ŋayi walalanha waŋa yukurra walamarama bitjan, “Nhuma yurru djämana walala goŋdhu yolŋuyinyara rumbalyinyara, djan'ku yana ŋayipina ŋunhiyi ŋurruŋuna wäyindhinyarana, ŋunhina ŋunhi ŋayi burakina gaṯpurr'yina mandjawakthu, yurru yaka ŋayi murrkayny'tja rakunydhina ŋuriŋiyi bunharayu. Bukmak yana nhuma yukurra yurru bukuŋal'yurranydja nhanŋu dhiyakuyi wäyindhinyarawuywunydja mali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yuwalkthi yolŋuyunydja walalay djämana yukurra ŋunhi malina, ŋurruŋunha ŋunhi wäyindhinyaranha, bala yana ŋuriŋi mokuywala ganydjarryu ŋayi ŋuriŋi dhuḏiŋuyunydja wäyindhinyarayu djuḏupmarama walŋana wekama ŋurikalayi goŋbuywala waŋarrwala, märr ŋayi yurru waŋa'-waŋa dhäruknha. Bala ŋayi dhärukmirriyirrina waŋana yukurra ŋunhiyinydja be nhänydja goŋbuynydja djämawuy, dhäruknha yukurra waŋa bitjanna gam': “Bukmak nhuma yolŋu yurru buku-nyilŋ'thurra, ga buku-ŋal'yurranydja ŋarrakuway yana waŋganygu. Ŋuli nhuma yurru yakanydja buku-nyilŋ'thun ŋarraku, nhumanydja yurru burakirrina mandjawakthuna rakunyg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ŋunhi ŋurruŋuyunydja wäyindhinyarayu yolŋuyu nherraṉ yukurra romnha balanyarana gam': “Bukmak yurru yolŋunydja walala yukurra nhina yiŋarray'yunarana, ŋanapurru yurru wukirri yäkuna nherraṉ yiŋarray'yuna bukmakkala yolŋu'-yulŋuwala mam'-mammarama, dhunupaŋu'lili goŋlilinydja nhanukala ga bukulili. Bukmak yurru yolŋunydja yukurra nhina yiŋarray'nha wukirriwuynha, ŋurruŋumirri yolŋu'-yulŋu ga gali'wuy walala wakinŋumirri, ḻukunydjamirri ga ŋurruwuykmirri, djämamirri yolŋu ŋunhi ŋayi ŋula yolku bäyimbuy, ga ŋunhi yolŋu ŋunhi ŋayi yaka ŋula yol bäyimbuy; bukmakthu yurru yukurra gäma yiŋarrayny'tja nherraṉara ŋarrakuŋuway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 nhe yakanydja yiŋarray'yunara, nhenydja yurru yakana märrama ŋatha bäyim, ga yakana nhe yurru gathan wuŋili'yun ŋula nhä rrupiyawunydja märranharawu. Liŋgu ŋunhiyi yiŋarrayny'tja yäku yurru dhärra yukurra mam'thunna, ŋunhi ŋuriŋiyinydjayi nambayunydja ḻakarama nhuna yukurra ŋunhi nhenydja yolŋu nhanŋuwaynha ŋurikina wäyindhinyarawuna yo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ḻiya-djambatjmirriyunydja yolŋuyu walalay yurru waḏutja mayali'-maḻŋ'marama. Ŋuli nhuma yurru guyaŋirri ŋamathama dhiyakuyi, nhumanydja yurru marŋgiyirrina marrtji bala ŋuli ya', liŋgu ŋunhiyinydjayi nhanŋu nambana ḻakarama yukurra ŋunhinhana wäyindhinyaranhana yolŋunha yäkunha, yol ŋayi ŋunhiyi, ga nhäyinyara ŋayi yolŋunydja. Ga nambanydja nhanŋu ŋunhi djik djik djiknha, 666 balanyar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äŋuru ŋarra nhäma be yolnha, ŋayi marrtji lili dhawaṯthun beŋuru moṉukŋuru gapuŋuru, balanyarana rumbalnydja ŋayi bitjan wäyin, ŋutu' ŋanya dhika ga maḏakarritj, yurru dhandurruŋ'tja nhanŋu märrma' rulu, ga muḻkurrnydja malanha ŋayi ga djapin, ga ŋunhiliŋumi dhandurruŋ'ŋura malaŋumi nhanukala balanyara girri' bitjan giŋdhu ŋuli muḻkurrlili nherraṉmarama. Ga muḻkurrnydja malanha ŋunhi wäyindhinyara ga wukirriwuy malanha yäkunydja ŋunhiyi yätjnha dhäruk dhik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ma ŋarra yukurra ŋunhiyi be yolnha, ga rumbalnydja ŋanya ŋarra yukurra nhäma bitjan marwurrumburr'nha, ŋutu'na wal'ŋu ga ganydjarr-ḏälnha, ga ḻukunydja ŋayi malanha ŋutu'mirrina dhika bathalamirrina ga ŋonuŋmirrina, balanyarana bitjan gatapaŋa, ga dhurrwaranydja ŋayi maḏakarritjnha dhika, balanyarana bitjan wäyin maḏakarritj läyin.Ga ŋayinydja ŋuriŋiyinydja dhakaḏayarrŋuyunydja motjthunydja gathan yukurra nhanŋuwaynha ŋayi ganydjarr nhanbala ŋuripa wäyindhinyarawana yolŋuwa; bukmak dhika wäŋa yurru nhanukalana goŋŋura yukurra djingaryun, liŋgu ŋayina yurru nhina yukurra ŋurruŋunydja buŋgawa bukmakku ŋuriki Satangalaŋuwu nhäku malaŋuwu dhiyala munath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muḻkurrnydja ŋayi ga djapin, yurru waŋganydja muḻkurr ŋayi ŋunhi ga burakinyara mim'pumirri, yanapi ŋayi be bunhara rakunydhinyara ŋäthiliŋuwuy, yurru ŋayi ŋunhi ŋuliŋurunydja walŋathinayi, ga mim'punydja ŋunhi baḏarraŋ'nha. Ga yolŋuyunydja walalay bukmakthunydja nhämana ŋanya yukurra nirryunmirrina, buku-ḻiw'marama wäŋakurru dhika bukmakkurruna, bala walala malthunna yukurra nhanbalaynha, ŋayina yurru walalaŋgu buŋgaw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kmaktja yolŋu walala yukurra yurru buku-ŋal'yun nhanŋuwaynha ŋuriki dhakaḏayarrŋuwuna ŋunhi ŋayi Satan ŋayipi, ŋurikina ŋunhi ŋayi ganydjarr wekaŋala ŋurikala wäyindhinyarawala be yolkala. Ga bitjandhi liŋgu walala yukurra buku-ŋal'yun ŋuriki wäyindhinyarawunydja yolŋuwu, ga waŋa yukurra walala wokthunna yurru nhanŋu, ŋunhi ŋayinydja be ganydjarr-ḏumurru ŋunhiyi wäyindhinyaranydja, ga waŋa walala yukurra bitjanna, “Yolŋga dhika balanyaranydja ganydjarr-ḏumurru bitjan ŋunha wäyindhinyara yolŋu? Bäyŋuna yurru ŋanya ŋula yolthu dhawar'marama bum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yi yukurra wäyindhinyarayunydja ŋuriŋinydja wiḏiyalnydja marrtji gäma yätjnha dhäruk, ŋunhi nhanukuŋu Satanguŋuna dhäruk wekanhara, ga nhinanydja ŋayi yurru yukurra buŋgawanydja wal'ŋu ḻurrkun'nha dhuŋgarranydja ŋupan ga biyapul djik ŋaḻin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nna liŋguna ŋayi marrtjinydja yukurra yätj-ḻakarama marrtji ŋanya Godnhana; yätj-ḻakarama ŋayi ŋuli yukurra Godnha yäku ga ŋunha djiwarr wäŋa nhanŋu Godku, ga ŋunha walalanha yolŋu'-yulŋunha ŋunha walala yukurra nhina djiwarr'ŋura, yurru Godthunydja yaka yukurra ŋanya ḏaḏawmarama waḏutja, ga yana liŋgu ga walu marrtji dhawar'yun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yinydjayi wäyindhinyaranydja be nhä ŋoy-wurrpu'na yolŋu, yätjnha wirrkina; bitjan liŋgu ŋayi yukurra buma murrkay'kuma Godkunydja yolŋu'-yulŋunha, märr yurru ŋayi yana buku-waŋgany dhawar'marama, liŋgu ŋanyana Satandhu gathara nhanukalanydja goŋlili bukmaknha bäpurru'nha ga dhäruknha ga miṯtjinha, bitjan ŋayina buŋgawa bukmakk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kmak yolŋu ŋunhi nhina yukurra dhika wäŋaŋura buku-ḻiw'marama nhanŋuwaynha yukurra yurru buku-ŋal'yun ŋurikina be nhäkuna, bukmak ŋunhi walala yolŋu'-yulŋu ŋunhi walala yaka yukurra yäku dhärra ŋunha djorra'ŋura walŋamirriŋura. Yo, ŋuriŋi Lämdhu ŋunhi ŋayi burakina liŋgu, ḏälkumanydja ŋayi yukurra djorra', ga ŋunhiliŋumiyi djorra'ŋuranydja yolŋu mala yäku marrtji djingaryun wukirriwuy, ŋunhiyina walala yolŋu'-yulŋu ŋunhi walala nhanŋuway wal'ŋu mala Djesuwu, yurru yäkunydja ŋunhi wukirriwuynydja dhä-ŋathiliwuynha, yurruna wäŋa dhuwala maḻŋ'thurruna. Yo, ŋunhiyi yolŋu'-yulŋu ŋunhi walala yäku yukurra dhärra ŋunha liŋguna djorra'ŋurana, walalanydja yurru yakana yana ŋula buku-ŋal'yun ŋurikinydja ŋoy-wurrpu'wunydja buŋgawawu yätjkunydja.]]></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2026-08-14T14:08:33Z</dcterms:created>
  <dcterms:modified xsi:type="dcterms:W3CDTF">2026-08-14T14:08:33Z</dcterms:modified>
  <dc:title>Bible.com.au: GODKUŊU WARRAŊULKUNHARANA 13:1-18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