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e, yaka walala yurru maṉḏanha ŋunhi dhalkarama molulilinydja, yana gonha maṉḏa yurru ŋorra yukurra ŋunhili bili dhukarrŋura, märr yurru bukmakthu yolŋuyu walalay nhäma maṉḏanha rumbalnha. Yolŋuyunydja walalay yurru guḻku'yuna nhäma bäpurru'yu ga bäpurru'yu ga bäpurru'yu, birrka'mirriyuna dhika ŋula nhämuny'puyyu wäŋawuyyu ga dhärukthu yurru yukurra nhämanydja maṉḏanha marrtji, ŋunhi maṉḏa ŋorra yukurra yurru rakunynha maṉḏ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urru marrtji gitkitthunmirrina dhika maṉḏaku, ga bukmaktja yolŋu'-yulŋu bena dhika goŋmirriyirri yurru, bili maṉḏakala ŋuriŋi rakunydhinyarayu. Bala walala yurru marrtji ŋathana ḻuka-a-a, ga buku-yuḻkthunmirri yurru mundhurrnha rarr'yunmirri marrtji bala-lili'yunmirri. Ga waŋa yurru walala bitjanna, “Murr-muka ŋunhiyinydja maṉḏa rakunynha liŋguna, ŋunhi maṉḏa ŋuli marrtjinya ŋayaŋu-yätjkunha ŋilimurrunha dhärukthu ga djäma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orra maṉḏa yukurra ya' ŋunha dhukarrŋurana ḻurrkun' walu, ga ŋuriŋina bala wiripuyuna waluyu milmitjpana, bala ŋayi marrtjina yukurra nhanŋuwuy Godku walŋanydja, gärrina-wala yana maṉḏakala ŋunhiyi yukurra. Bala dhunupana maṉḏanydja gaŋgathirrina birr-way, ga walŋana maṉḏa djingaryun yuku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ukmakthunydja yolŋu'-yulŋuyu nhämana yukurra maṉḏanha bena dhika barrarirrinydja. Bala walala ŋuriŋi bukmakthunydja ŋäma yukurra rirrakay dhika bena, ŋayi yukurra waŋa ŋulaŋuru djiwarr'ŋuru, ga waŋanydja ŋayi yukurra ŋunha bitjanna, “Go marrtjiyana maṉḏa lili.” Ga dhunupana maṉḏa yana dhawuṯthunna marrtji djiwarr'lilina ŋunhana ya' waŋupini'mirrina.Gonhana walala yukurra miriŋuyunydja nhäma maṉḏanha dhawuṯthunara marrtjinyara bala, ga yana liŋgu ga gärri djiwarr'lili 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nyaramirriyu yana liŋgu ŋayi marrtji wäŋanydja ŋunhi gurkuryunna wirrkina dhikana, ga buṉbunydja mala marrtji ḏaw'-ḏawyunna, yup-yupthunna dhikana burrul'yurrunana, ga yolŋunydja walala biyapulnha guḻku'na dhika dhaŋaŋnha murrmurryurruna ŋuriŋiyi wäŋayu gurkuryunarayu, 7,000-nha miṯtjinydja yolŋu'-yulŋunydja. Ga ŋunhinydja walala ŋunhi walala ŋunha mukthunga walŋamirri, wirrkina walala yukurra beyaṉiyirrinydja, ga waŋanydja walala yukurra ŋunha bitjanna, “Yo, dhuwalanydja Godkuŋuna nhanukuŋuwaynha djämawuy, ŋurikiŋina waŋarrwuŋu ŋunhi ŋayi ŋunha djiwarr'wuy. Ŋayipina ŋunha ganydjarr-ḏumurrunydja ya'.” Ga bitjanna walala yukurra waŋanydja ḻakarama God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ndarrŋuranydja barrarimirri ŋunhi liŋguna dhawar'yurrunana; galki yurru ŋunhi ḏaḏawyunarayŋu yiḏaki bopthun, bala yana ŋunhi barrarimirrinydja yurru buna, yindina bathalana mari.Dhawar'yunarana yiḏakiwuy bopthun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äŋuru ŋuliŋurunydja bala ŋuriŋi yolŋuyu ḻoḻ'thurruna ŋunhiyi dhä-yawar'yunarayunydja yiḏakiyinyara, boooop bitjarra. Bala ŋarra ŋäma yukurra ŋunha djiwarr'wuynhana yolŋu'-yulŋunha, walala marrtji yiŋgathirri goŋmirriyirri, bena dhika walala marrtji waŋanharamirrinydja, bitjanna marrtji waŋa, “Liŋguna-a-a, dhawar'yurrunana-a-a. Liŋguna ŋilimurruŋgala Garrayyunydja ŋayipina goŋdhu märraŋala wäŋanydja munathany'tja. Nhanŋuway ŋunha ŋaraka wäŋa Garraywu Godku yana, ga Djesu-Christku, ŋurikiŋga ya' ŋunhi ŋayi djuy'yurruna ŋanya bala ŋunhamala yolŋuwu walalaŋgu walŋakunharawu. Ŋayi yukurra yurru nhinanydja garrwarnha, buŋgawana wal'ŋu ŋuruku munatha'wunydja, bitjanna liŋguna gupaḏalnha y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nydja ŋunhi ŋurruŋumirrinydja yolŋu'-yulŋu miṯtji 24 ŋunha ya', ḏäpthun marrtji djiwarr'ŋura gumurrŋura Godkala, djalkthunmirrina marrtji walalanhawuy walala munatha'lilina bukunydja, buku-ŋal'yunna yukurra Godk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ŋana marrtji manapan,“God Garray ŋanapurru ga yulŋunydja,wokthun manapan nhuŋu ŋanapurru.Nhepiŋga dhuwala yuwalkŋunydja waŋarr,yuwalktja gal'ŋu ganydjarr-ḏumurrunydja.Nhenydja dhuwala nhina yukurra walŋana yana beŋuru liŋgu ŋurru-yirr'yunaraŋuru,walŋa-ḏikṯiknha bitjanna liŋguna.Liŋguna nhe märraŋalana nhepina goŋdhu wäŋanydja munathany'tja gombuŋalana,ga dhuwalana nhe nhina yukurra ŋurruŋuna wal'ŋu buŋgawa ŋuruku wäŋawu ŋarak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ya' mulku'-mulkuru yolŋu walala bäpurru' ga bäpurru',walalanydja yukurra ŋunha ŋaramurryirri wirrkina nhuŋu,liŋgu nhe walalanha dhä-ḏir'yurruna murr'maraŋala.Walunydja marrtji dhuwala liŋguna bunana,dhiyaŋu-wala nhe yurru mala-yarr'yunna yolŋunha walalanha,ŋunhi walala murrmurryurruna marrtjina ŋunhala ŋäthili.Dhiyaŋunydja-wala nhe yurru wekamanydja marrtji nhä malanha ŋamakurru' nhokalaŋuwu djämamirriwu walalaŋgu,ŋuriki walalaŋgu ŋunhi walala ŋuli marrtjinya ḻakaranha nhuŋu dhäruk,ga bukmakku nhokalaŋuwu yolŋu'-yulŋuwu ŋunhi yol yukurra märr-ŋal'yun nhuŋuway yäkuwu,ŋurruŋumirriwu ŋuriki walalaŋgu ga gali'wuywu wakinŋumirriwu;dhipuŋurunydja-wala walalanydja yurru nhina yukurra galkina yana nhokala.Ga dhiyaŋu-wala nhe yurru buwayakkumana ŋunhinydja walalanhaŋunhi walala ŋuli yätjkunha buwayakkunha wäŋa ŋunha ŋaraka munatha',rumbal-winya'yunmaramana yurru walalanha.” Ga bitjarrayina yukurrana ŋunhi djiwarr'wuynydja yolŋu walala waŋana, wokthurruna Godk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ulal'nha dhäwu'mirrinha maṉḏ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yana ŋarra nhäma Godku Buṉbu dhärra yukurra ŋunha djiwarr'ŋura, yurru dhurrwaranydja ḻapthunara, ga ŋunha djinawany'tja Buṉbuŋura ŋunhili, ŋunha gay' djingaryun yukurra Godku ŋunhi Dhawu'-nherraṉminyarawuy Bathi, liŋgu ŋayipinydja Godtja ŋunhayi nhina yukurra nhanukiyingala wäŋaŋura. Nhämanydja ŋarra, ga dhunupa ŋayi marrtji djaḻka'-djaḻkarryunna, ga ŋutu'na dhika rirrakaynydja marrtji dhawaṯthun murryu'-murryunna, wolmayinyarana dhika, ga munathany'tja marrtji ŋarakanydja gurkuryunna wirrkina dhikana, ga guṉḏa marrtji ŋulaŋuru djiwarr'ŋurunydja, rarralany'tja guṉḏa burrul'yunna ŋunha munatha'lilinydja wäŋal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yi gathan ŋarrakala dharpa djaka'-nhänharawu, ga waŋanydja ŋayi bitjanna ŋarranha, “Gaŋgathiya go, ga marrtjiya bala Godkala Buṉbulili, bala djaka'-nhäŋana nhäyinyara ŋunha djaka'. Ga biyakayi liŋgu djaka'-nhäŋa ŋunha barŋ gurthamirrinydja, ga biyapul bothurruyi ŋunhi yolŋunhanydja walalanha, nhämunha' ŋunhayi ŋunhilimi Buṉbuŋura buku-ŋal'yun yukurra, ŋunhiyinydja bitjan nhe yurru rom-nhäma yukurra ŋunhiyi yolŋunha wal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yurru yukurra djaka'-nhämanydja ŋunhayi Buṉbunydja djinawa' yana ŋunhi wal'ŋu ga yaka warraŋulnydja, liŋgu warraŋulnydja ŋunhi liŋgu wekaŋala ŋuruku mulku'-mulkuruwu yolŋu'-yulŋuwu, walalaŋgalana ŋunhiyinydja goŋŋura. Bala ŋuruŋu mulku'-mulkuruyunydja yurru yukurra ŋayathamana ŋunha Godkunydja wäŋa Djurutjalambuynydja, muŋdhunna marrtji yurru binydjitjkumana ŋunhiyi wäŋa ḻurrkun' dhuŋgarranydja ga biyapul 6 ŋaḻindi ŋu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arranydja dhuwala yurru djuy'yun maltjaṉa'nhana yolŋunha maṉḏanha, maṉḏa yurru marrtjina yukurra ḻiw'maramana ḻakaramana ŋarranha ḻurrkun' dhuŋgarra ŋupan ga märr-gurririna yurru biyapulnydja, yurru girri'yunydja maṉḏa yurru dhaṯthunmirri gäma yukurra buyu-wuṉḏaŋarrmirri dhomala, liŋgu maṉḏa yurru ŋunhi waŋa marrtji wäthun yolŋu'-yulŋuwuna bilmaranharawu Godkalana, ga buku-nherraṉarawuna yätjkunydja romgu.” Yo, ŋunhina maṉḏa ŋunhi märrmany'tja djingaryun yukurra ŋunha gumurrŋura Garraywala, ŋunhi ŋayi Garray dhiyaku munatha'wu wäŋawu; djingaryundja yukurra maṉḏa ŋunha balanyara bitjan märrma' dharpa weyika'-ḏumurru, ga märrma' lanhdhirra' balanyara biyaku ŋuli baḏayala'kuma wäŋ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yurru miriŋunydja ḏukṯukthirri wutthunarawu maṉḏaku ŋula rakunygunharawu, bala maṉḏakalanydja yurru marrtji dhurrwaraŋuru walma gurthayinyarana, bala yana yurru ŋunhi miriŋunydja rakunydhirri ŋuriŋina gurthayuna. Yo, ŋunhi yurru ŋula yol mari-winy'tjundja maṉḏaku, ga ŋayinydja yurru ŋunhiyinydja yolŋu yana rakunydhirrina-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maṉḏa yurru gämanydja yukurra ŋutu'na ŋanya dhika ganydjarrnydja, bala maṉḏa yurru dhärukthuna waŋa ŋunha gäraknha, dhaḻ'yunna yurru warrpam'nha, märr yurru yakana ŋula waltjaṉdhu dharyun ŋulinyaramirriyunydjayi waluyu, ŋunhi maṉḏa yurru marrtji birrŋ'marama ḻakarama Godku dhäwu' yolŋu'-yulŋuwu bukmakku. Ga bitjandhi liŋgu maṉḏa yurru waŋayi gapunha mayaŋ'nha ga riyalanha, bala bilmarama yurru ga gulaŋgumana. Yo, maṉḏa yurru dhärukthuna waŋganydhuna yana waŋa, bala yurru marrtji beyaṉumirrina dhika rerrina ŋula nhäna malanha buna yolŋu'-yulŋuwunydja ŋunhala munatha'ŋu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yinga maṉḏa yurru marrtjinydja yukurra ḻiw'marama, ḻakaramanydja marrtji dhäwuny'tja Garraynha birrŋ'maramanydja yurru. Ga ŋunhi yurru maṉḏaku djämanydja liŋguna dhawar'yunna, bala yurru ŋayinydja gaŋgathirri dhawaṯthun beŋuru munatha'ŋuruna ya' ŋarŋgaŋuru bukumunha'ŋuruna, ŋunhiyinydja ŋunhi ŋayi balanyara bitjan maḏakarritj wäyin, ŋayipiŋga yurru gaŋgathirri, bala marina ŋayi yurru djäma ŋurikiyi maṉḏaku, yindina mari dhikana, ga ŋayina yurru maṉḏanha djuḻkthunmaramanydja, buma yurru maṉḏanha rakunygu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unhalana maṉḏa yurru ŋorranydja yukurra gatjaḻŋurana yana ŋunhili wäŋaŋura yindiŋurana, ŋunhilimi liŋgu wäŋaŋura ŋunhi Garray maṉḏaku rakunydhina, ŋunhi walala ŋanya ŋal'maraŋala ya' dhuḻ'yurruna dharpalili, ŋunhili yana liŋgu wäŋaŋura maṉḏa yurru yukurra ŋorra rakunynha. Ŋunhanydja wäŋa yätjnha mirithirrina dhikana, balanyarana bitjan be ŋäthili baman' wäŋa yukurrana dhärrana Djudum yäku, ga balanyara bitjan Yetjip, yätjnha mirithirrina walala yukurra djäma dhika ŋunhalami wäŋaŋur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2026-06-24T15:36:09Z</dcterms:created>
  <dcterms:modified xsi:type="dcterms:W3CDTF">2026-06-24T15:36:09Z</dcterms:modified>
  <dc:title>Bible.com.au: GODKUŊU WARRAŊULKUNHARANA 11:1-19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