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nydja dhuwala ganydjarr-ḏumurru walŋu God yana, wäŋa-nininyŋu,ga nhepi yukurra ŋayathama dhuwala wäŋanha munatha'nhanydja ḻiw'marama yana.Nhenydja biyapul walŋu djuḻkmarama yukurra yana bukmaknhanydja ŋunhinydja ŋunhi walala ŋuli yolŋu'-yulŋuyu waŋarr-ḻakarama yukur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 Garray, nhenydja yukurra märr-ŋamathirri warray ŋurikinydja yolŋu'-yulŋuwu ŋunhi walala yukurra ŋuyulkthirri nyinyaŋdhun yätjku;Nhepi ŋuli gunganhamirriyamanydja walŋakumanydja walalanha, ŋunhi nhuŋuwaynydja galŋu yolŋu'-yulŋunha,märrama nhe ŋuli dhawaṯmarama walalanha ŋuliŋurunydja goŋŋuru yätjkalanyd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ŋuli djarraṯawun'kumana dhukarrnydja ŋuriki rom-waŋganymirriwunydja ŋayaŋu-dhunupamirriwunydja yolŋu'-yulŋuwu,märr yurru walala nhina ŋayaŋu-djulŋithirrina, goŋmirriyirrina dhikana walŋ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iyaka galŋa-djulŋithiya wirrki walŋu yana nhumanydja ŋunhi ŋayaŋu-dhunupamirrinydja.Ŋayaŋu-djulŋithiya yana Garraywalanydja,ga buku-wurrpala wekaŋa nhanŋu,liŋgu ŋayinydja ŋunhi gäna walŋu, ḏarrtjalk yana ŋayi Garr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ja biyapulwala walŋu wiripu-guḻku'walanydja waŋarrwala97:1-12 (God is greater than all other gods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nydja dhuwala buŋgawa ŋayi walŋu.Biyaka goŋmirriyaŋa wokthurrana manaparra nhuma munathany'tja wäŋa,ga nhumanydja ŋunhi nhuma nhina yukurra gapuŋura ga runu'-runuŋura, biyaka galŋa-djulŋithiyana galŋ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kurra nhina dhika dhapirrk warray walŋu yana ŋayipinydja,bitjan ŋayi yukurra ŋäkirrmaranhamirrinydja ŋanyapinyay ŋayi ŋuriŋina waŋupini'yuna,ga nhinanydja ŋayi yukurra ŋunha be-wala djiwarrŋura walŋu,gämanydja ŋayi marrtji dhuwala wäŋanha munatha'nha goŋdhunydja nhanukalay ŋay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inanydja ŋayi yukurra ŋunhiliyi dhunupa walŋu yana,ga ŋuliŋuruyi nhanukala yukurra marrtjinydja gurthana dhawaṯthundja,nhäranhamaramana yukurra ŋunhi miriŋunhanydja nhanŋuway,ga yakana ŋula waŋgany walŋanyd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ŋuruyi nhanukala dhawaṯthun yurru bitjan djaḻka'-djaḻkarryunna,ga ṉilŋṉilŋdja ŋunhinydja yurru wärakkumana mulka ŋuriŋi birrka'mirrina wäŋa;Ŋayi yurru munatha'yunydja wäŋayu nhämana, bala marrmarryunmirrina,bala barr'-barryunna yurru buku'-wukunydja wäŋa, buḻwaŋ'thunna marrtji gumurrŋura nhanukalanydja Garraywalanydja,ŋunhi ŋayi yukurra nhina ŋunha Garray walŋu ŋayi ŋurruŋu dhiyaku munatha'wu warrpam'ku ya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kmakthu ŋuruŋunydja gärakpuyyunydja walalay bitjan ganyu'yu ga ŋaḻindiyu dhika nhäyu ḻakaramana ŋanya yukurra,ŋunhi ŋayinydja rom dhunupa walŋu yana,ga bukmakthu buku-ḻiw'marama wäŋaŋuru miṯtjiyunydja yukurra nhämana ŋunhi dhapirrktja dhikanydja ŋanyanydja djarraṯawun'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nydja walala ŋunhi walala yukurra buku-ŋal'yun wiripuŋuwu waŋarrwu ga ŋula nhäku maḏayin'kunydja, walalanydja yurru goramirriyirrina,liŋgu birrka'mirri waŋarr malanha yurru buku-nyilŋ'thun nhanŋuwaynha yana waŋganyguna Garraywu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yolŋu walala ŋunhi Djurutjalambuy wäŋawuy yukurra mirithirrina yana ŋayaŋu-djulŋithirrina,goŋmirriyirrina yukurra nhina ḻiw'marama ŋunhi wäŋakurru,liŋgu nhenydja God yukurra djäma dhunupa warray dhika walŋ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2026-06-24T15:35:24Z</dcterms:created>
  <dcterms:modified xsi:type="dcterms:W3CDTF">2026-06-24T15:35:24Z</dcterms:modified>
  <dc:title>Bible.com.au: PSALMS 97:1-12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