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594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3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ja dhuwala ŋurruŋuna walŋu ŋayinydja93:1-5 (God is King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nydja dhuwala buŋgawa ŋayi galŋu,ŋunha nhinanydja ŋayi yukurra girri'yunydja dhaṯthunminyara dhika dhapirrkmirriyu, ḻatju'yu dhika walŋu;Nhinanydja ŋayi yukurra ŋunha ŋuriŋi ganydjarryu, ganydjarr-ḏumurruyu walŋu dhika giṯthunamiriwyu.Ŋayi ŋunhi Garrayyu djämanydja dhuwala wäŋanha munatha'nhanydja,ga nherraranydja ŋayi giṯmaranhamiriw yana galŋu,yakana ŋayi yurru giṯthun bala ga lili bitja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beŋuru liŋgu ŋurruŋuru nhe yukurrana nhinananydja buŋgawa walŋu, ŋurruŋu nhe,ga bitjan liŋgu walŋa yana nhe yulŋunydj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a gapu moṉuktja ganydjarr-ḏumurru walŋu,ga ŋunha dhaḻawan yukurra galkirri ŋunha munatha'lili be rirrakayyu walŋu bathalayu ŋan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Garraynydja walŋu biyapul warray, be-wala ŋurikalayinydjayi gapuwalanydja;Ŋuriŋi nhanukalanydja ganydjarryu bitjan ŋayi yukurra gäma dhuwala munatha'nha waŋanha warrpam'thun yana,ŋayinydja biyapul galŋu ganydjarr-ḏumurru ŋayi ŋurikalanydja he bathala-wala ḏowuwalanyd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nydja nherrara ŋunhi romdja, ŋunhi ŋayi yurru dhärra yukurra yana mukthun, djambimiriw nhämiriw.Garray, nhuŋunydja ŋunhi waŋa biyapul warray walŋu dhuyu, ḏarrtjalk warray,ganaŋ'thun yukurra ŋuliŋuru yätjkalanydja,bitjanna liŋguna dhärra yurru yukurra gupaḏalnha-wal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2026-05-27T00:53:13Z</dcterms:created>
  <dcterms:modified xsi:type="dcterms:W3CDTF">2026-05-27T00:53:13Z</dcterms:modified>
  <dc:title>Bible.com.au: PSALMS 93:1-5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