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974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nydja yurru yaka warray burakirri ŋula nhäyu,nhenydja yurru yana nhäma ŋunhi dhuwurr-yätjmirrinha,walala yurru galkirri marrtji ŋuriŋi Garraywala dhä-ḏir'yunaray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nanydja yurru yaka ŋula yätjthu romdhu wutthun,liŋgu nhanukala Garraywala nhenydja wekanharamina goŋlili;Ŋayi ŋunhi garrwar walŋu Waŋarr God nhuŋunydja gunganharamirri ga watjarr-mulkanharamirri,yakana yurru ŋula nhä mari galkithirri nhokalanydja wäŋalil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Godthu yurru goŋ-nherraṉ nhuŋu djäkamirrinha yolŋu'-yulŋunha,walala yurru ŋunhi djiwarr'wuy walala marrtji dharraynydja nhuŋu wanhawitjan nhe yurru marrtji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lkana yurru walala marrtji nhuna baṯ bitjanna,märr nhe yurru yakana ŋula galkirri,ga burakirri ḻukunydja ḏaw'yun guṉḏayunydj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li nhe yurru nhäma ŋula wakinŋunha wäyinnha maḏakarritjnha,nhenydja yurru yana bumana ŋanya, gukumana yurru;Nhämana nhe yurru moḻŋunha maḏakarritjnhanydja,bala yana muŋdhunna ŋanya nhokalay nhe djalkiriyu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yukurra waŋa bitjan,“Ŋarranydja yurru walŋakuma yolŋunha ŋunhinha,ŋunhi ŋayi yukurra mulka rambuma ŋarranha;Ŋarranydja yurru nhanŋu dharray, ŋapatjkumana ŋanya,liŋgu ŋayi marŋgina walŋu ŋarraku, nhäyinyara ŋarra yulŋunydja Godtj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ŋayi yurru wäthun ŋula ŋarraku,bala ŋarra yurru waŋa buku-wakmarama nhanŋu;Ga ŋuli ŋayi yurru ŋula marilili gärri,ŋarranydja yurru ŋunhili nhanukala galki,walŋakumanydja ŋarra yurru ŋanya, märramana dhawaṯmaramana ŋuliŋuru mariŋuru.Bala ŋarra yurru märr-ŋal'yunna nhanŋu ŋuriki yolŋuwu ŋunhi ŋayi ŋarrakala yukurra märryu ḏapmarama,ga buku-ruŋiyinmarama ŋarra yurru nhanŋu;Weyinnha ŋayi yurru nhina yukurra dhiyala munathaŋuranydja,liŋgu ŋayi yurru marŋgithirrina ŋarraku walŋamirriwuna romgu.”Ga bitjan yukurra Garray waŋanydj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dhuwala ŋurrwuny'tja ŋilimurruŋgu91:1-16 (God is our protector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dhuwala ŋurrwuny'tja ŋilimurruŋgu, ŋayi yurru ŋilimurrunha monyguma ŋurrwu'yunmarama,bili ŋayi ŋunhi biyapulnydja-wala garrwar Waŋarrnydja.Ŋuli yurru ŋula yol yolŋu gärrinydja nhanukala ŋurrwu'lili,bala nhinana yukurra yurru nhanukala,ŋayinydja yurru walŋathirri warray, Garraywala ŋuriŋi gunganharay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 yurru waŋa Garraywala bitjanna,“Nhenydja dhuwala ŋarraku watjarr'mirri, ga ŋurrwu' walŋamirri.Nhepina ŋarrakunydja Waŋarr; ŋarra yurru nhokalana ŋayaŋu-nherraṉmirri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e! Ŋunha Yätjthu Ŋäṉukthunydja yukurra ŋayathama raki'na ḏapmaranharawu nhuŋu,yurru Garrayyunydja nhuna yurru walŋakuma warray, yupmaramana yurru nhokala,ga walŋakuma ŋayi yurru nhuna gungama rerriŋuru ga rakunydhinyaramirriŋur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ŋana nhe yurru nhina yukurra Garraywalanydja djäkaŋura,bitjandhina bitjan ŋunha wäyindhu ŋuli dhangi'yun yothu'nha wäyinnha binbarrlili yaluŋura,djuḻuḻ'marama ŋuli burakinyaraŋuru;Bitjandhi bili nhunanydja yurru djuḻuḻ'marama Garrayyunydja nhanukalay ŋurrwu'lili,walŋakumayi nhuna yurr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nhakunydja nhe yurru nhina yukurra beyaṉumiriwnha,ga bitjandhi liŋgu walupuynydja,beyaṉumiriw yana nhe yurru yukurra nh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na nhuna yurru ŋula yolthu djaw'yun, ŋula buma nhuna yurru,bili Garrayyuna yukurra nhuna gungama,ŋurrwu'yunmarama yurru walu-ŋupan ga munha-ŋup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-guḻku' yolŋu walala yurru galkirrinydja marrtji,murrmurryundja yurru ŋula nhokala ḻiw'mara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2026-05-20T12:47:01Z</dcterms:created>
  <dcterms:modified xsi:type="dcterms:W3CDTF">2026-05-20T12:47:01Z</dcterms:modified>
  <dc:title>Bible.com.au: PSALMS 91:1-16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