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presProps" Target="presProps.xml"/>
  <Relationship Id="rId14" Type="http://schemas.openxmlformats.org/officeDocument/2006/relationships/viewProps" Target="viewProps.xml"/>
  <Relationship Id="rId1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12365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8:1-9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nnNTOTPO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thu gurrunhara ḻatju'kuŋala yolŋuwu8:1-9 (God honoured man)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array gay' marrkapmirri, nhe muka ŋanapurruŋgu Garraynydja,bukmak dhuwala munathaŋura ŋorra marrtji, nhunana yukurra mel-ḻakarama;ḻatju' dhuwala nhe yolŋunydja, Garray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huwali djiwarrŋura wokthun yukurra nhuŋu yana,ga yutjuwaḻa'mirrinydja yumurrku' yolŋu'-yulŋu nhuŋu yukurra yana märr-gorruma,wokthundhi nhuŋu ga ḻatju'-ḻakarama.Nhinanydja nhe yukurra wuṉḏaŋarr yana walŋu dhika,ga yakana yurru ŋula miriŋunydja marrtji galkithirrinydja,liŋgu nhe yukurra gulmaramana ŋula yolnhanydja ŋunhi ŋayi ŋuli nhuŋu ŋapa-nherraṉmirri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ripunydja ŋarra ŋuli bakuruma garrwar,bala nhämana ŋuli gäraktja ŋunhi nhokuŋu bokmanaranydja.Nhe bokmara ŋaḻindi ga ganyu' malanha,ga nherrara nhe walalanha gäraklili.Nhäma ŋarra ŋuli yulŋunydja,bala ŋarra ŋuli guyaŋirrina bitjan,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Nhäku warray Garrayyu yukurra guyaŋirri ga ḻayḻayyun yolŋuwalanydja?Yolŋunydja dhuwala yutjuwaḻa'na, nyumukuṉiny'nha yana,yurru mukthun ŋayi ŋuli Garraynydja yolŋuwu djäka.Nhäyinyarana dhuwala ŋayi yolŋunydja?”Bitjan ŋarra ŋuli guyaŋirri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uwalk muka nhe bokmara yolŋunhanydja,bala ŋurrulilina nhe ŋanya nherraranydja.Yolŋunydja dhuwala yaka nyumukuṉiny' nhokala maŋutjiŋura.Nhepina walŋu biyapulnydja-wala ŋurruŋu yolŋuwu,ga yolŋunydja ŋurruŋu dhiyaku malanyŋuwu ŋunhi nhe goŋ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-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ŋ-nherraranydja nhe ŋanya yolŋunhanydja;Nhanukala yolŋuwala goŋŋura bukmak dhika ŋorra yukurra;boḏiny wäyin ga wäyin wakinŋu,buṯthunaramirri wäyin ga gaḻ'yunaramirri, ga gapuŋura guya.Bukmaknha yana nhe wekaŋala yolŋuwala dharraylili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array gay', marrkapmirri,nhe muka ŋanapurruŋgu Garraynydja.Bukmakthu dhiyaŋu malaŋuyu nhuna yukurra mel-ḻakaramana.ḻatjuŋ'ka dhuwala nhe yulŋunydja, Garray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2">
  <a:themeElements>
    <a:clrScheme name="Theme9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2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2026-08-30T16:29:37Z</dcterms:created>
  <dcterms:modified xsi:type="dcterms:W3CDTF">2026-08-30T16:29:37Z</dcterms:modified>
  <dc:title>Bible.com.au: PSALMS 8:1-9 (gnnNTOTPO)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