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9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thu gurrunhara ḻatju'kuŋala yolŋuwu8:1-9 (God honoured man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 gay' marrkapmirri, nhe muka ŋanapurruŋgu Garraynydja,bukmak dhuwala munathaŋura ŋorra marrtji, nhunana yukurra mel-ḻakarama;ḻatju' dhuwala nhe yolŋunydja, Garra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huwali djiwarrŋura wokthun yukurra nhuŋu yana,ga yutjuwaḻa'mirrinydja yumurrku' yolŋu'-yulŋu nhuŋu yukurra yana märr-gorruma,wokthundhi nhuŋu ga ḻatju'-ḻakarama.Nhinanydja nhe yukurra wuṉḏaŋarr yana walŋu dhika,ga yakana yurru ŋula miriŋunydja marrtji galkithirrinydja,liŋgu nhe yukurra gulmaramana ŋula yolnhanydja ŋunhi ŋayi ŋuli nhuŋu ŋapa-nherraṉmirr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ripunydja ŋarra ŋuli bakuruma garrwar,bala nhämana ŋuli gäraktja ŋunhi nhokuŋu bokmanaranydja.Nhe bokmara ŋaḻindi ga ganyu' malanha,ga nherrara nhe walalanha gäraklili.Nhäma ŋarra ŋuli yulŋunydja,bala ŋarra ŋuli guyaŋirrina bitjan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häku warray Garrayyu yukurra guyaŋirri ga ḻayḻayyun yolŋuwalanydja?Yolŋunydja dhuwala yutjuwaḻa'na, nyumukuṉiny'nha yana,yurru mukthun ŋayi ŋuli Garraynydja yolŋuwu djäka.Nhäyinyarana dhuwala ŋayi yolŋunydja?”Bitjan ŋarra ŋuli guyaŋirr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uwalk muka nhe bokmara yolŋunhanydja,bala ŋurrulilina nhe ŋanya nherraranydja.Yolŋunydja dhuwala yaka nyumukuṉiny' nhokala maŋutjiŋura.Nhepina walŋu biyapulnydja-wala ŋurruŋu yolŋuwu,ga yolŋunydja ŋurruŋu dhiyaku malanyŋuwu ŋunhi nhe goŋ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-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ŋ-nherraranydja nhe ŋanya yolŋunhanydja;Nhanukala yolŋuwala goŋŋura bukmak dhika ŋorra yukurra;boḏiny wäyin ga wäyin wakinŋu,buṯthunaramirri wäyin ga gaḻ'yunaramirri, ga gapuŋura guya.Bukmaknha yana nhe wekaŋala yolŋuwala dharraylil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 gay', marrkapmirri,nhe muka ŋanapurruŋgu Garraynydja.Bukmakthu dhiyaŋu malaŋuyu nhuna yukurra mel-ḻakaramana.ḻatjuŋ'ka dhuwala nhe yulŋunydja, Garra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2026-06-12T01:43:55Z</dcterms:created>
  <dcterms:modified xsi:type="dcterms:W3CDTF">2026-06-12T01:43:55Z</dcterms:modified>
  <dc:title>Bible.com.au: PSALMS 8:1-9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