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5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ŋarrakala gurruṯu'mirriyu mulkuru-ḻakaramana ŋarranha,yanapi ŋarra ŋula yolnh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wirrki yana ŋarra märr-ŋamathirrinydja yukurra walŋu yana nhokalaŋuwu Buṉbuwunydja,bitjanna bitjan gurtha ŋuli nhära yukurra ŋatŋatthun ŋarrakala ŋayaŋuŋura.Walala yukurra yätj-ḻakaramana dhikana walŋu nhunanydja Garray,ga ŋuriŋi walalaŋgala dhärukthunydja yukurra ŋarranhana ŋayaŋu-wutthun ga ŋayaŋu-yätjku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arra ŋuli galŋa-mundurrthirri, ŋoy-ŋathamiriw nhina walŋu,ga walalanydja ŋuli bitjana warku'yuna warray ŋarranha, beyarrmakkunha warr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ala ŋuli gitkitthunna ŋarrakunydja, ŋunhi ŋarra ŋuli dhaṯthunmirri ŋuriŋi girri'yu,yana milkunharamirri bitjan ŋunhi ŋarra ŋuli wuyunmirri ŋarrakalayŋuwu ŋarra yätjk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 dhukarrŋuranydja walala yukurra waŋanharamirri, bitjan ḻayḻaymaramana ŋarranha,ga ŋuruŋu ŋänitjimirriyu muḻkurr-leŋumirriyu walalay ŋarranha ŋuli manikaykurruna warku'yunna miyaman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ŋarranydja yurru bukumirriyamana yana galŋu nhokalaynha, Garray,yana buku-ruŋinyamaraŋa dhäruknha ŋarraku lili,ŋuriŋina waluyu ŋunhi nhe nherrara guŋga'yunarawu ŋarraku.Liŋgu nhe dhawu'mirriyaŋala muka, ŋunhi nhe yurru walŋakuma ŋarranh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dhawaṯmaraŋana ŋarranha dhipuŋuru walŋakuŋana dhoḻuŋurunydja,dhawaṯmaraŋa warryurrana ŋarranha dhipuŋuru dhulmu-ḻuḻnyinŋurunydja gapuŋuru,liŋgu nhuŋunydja märr-ŋamathinyara yukurra dhärra warray gupaḏalnha-wala, djambimiriwnha nhämiriwnh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awaṯmaraŋana ŋarranha märraŋana,märr yurru ŋarra yakana biyapulnydja ŋurru-ḻupthun;Märraŋana ŋarranha dhawaṯmaraŋana ŋulaŋuru miriŋuwalanydja goŋŋur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ŋäka ga mäkiri'-witjurra ŋarranha,ga buku-ruŋinyamaraŋana yana dhäruktja,liŋgu nhenydja ŋunhi ḻatju' warray dhika waŋarr.Nhuŋu märr-ŋamathinyaranydja yukurra dhärra bitjanna liŋguna gupaḏalnha-wala;dhiyaŋi ŋunhi nhokalay mel-wuyunaramirriyunydja bilyurrana, ga walŋakuŋana ŋarranh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djuḻuḻ'maranharamiyanydja ŋarrakala nhe yurru.Ŋarranydja dhuwala djämamirri nhuŋu ŋarra,ga dhuwalana gay' ŋarra mariŋurana yulŋunydja.Go marrtjiyana lili waḏutjana, ga guŋga'yurrana ŋarranh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waw'yun yukurra guŋga'yunarawuna69:1-36 (A cry for help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murr-walkithiyana ga walŋakuŋana ŋarranha,märraŋana yana ŋarranha warryurra ŋulaŋuru miriŋuwalanydja goŋŋur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nhe marŋgi muka, ga ŋäma nhe ŋuli yolŋunha walalanha,ŋunhi walala ŋuli marrtji waŋa yätj dhäruk ŋarraku.Ga nhäma nhe ŋuli ŋunhiyi miriŋunhanydja walalanha,ŋunhi walala ŋuli warku'yun ŋarranh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ku ŋayaŋunydja ŋuli ŋayaŋu-yätjthirrina ŋuriŋiyinydjayi walalaŋgala dhärukthunydja yätjthunydja,bala ŋarra ŋuli nhinanydja galŋa-yätjthirrina, warwumirriyirrina bitjanna yukurra.Ŋarra gatjpu'yurruna yulŋunydja ŋula yolnha,ŋunhi ŋayi yurru ŋarraku maŋutji-wuyun, ga marrparaŋ'kuma ŋarranha.Yurru bäyŋu warray,yakana yana ŋula waŋgany yolŋu nhinana ŋarrakala galki, bämara' ŋarrak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marrya'yinanydja, ga walalanydja ŋarranha wekaŋala ŋula nhäna nawukuku'na;Ŋarra ŋanhdharkthinanydja, ga walalanydja ŋarranha wekaŋala dhäkay-murrkthunarana gap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yakana yana walalanha guŋga'yurranydja,yaka yana walalambala galkithiyanydja walŋu, ŋunhi walala ŋuli waŋgany-manapan marrtji ḻuŋ'maranhamirri ŋula nhäku maḏayin'ku ŋathawu ḻukanharaw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a walala yurru maŋutjinydja bambaythirrina dhumukthirrina,märr yurru walala yakana nhäma,bitjan walala yurru galkirrina marrtji, marrmarryunmirrina ŋuriŋi yalŋgi'yinyarayu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-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ä-ḏir'yurrana walalanha ŋuriŋiyina nhokalay nhe ŋaramurryuna,ga yakana ŋula dhayuŋan nhe yurru waŋganynhanydja walŋaku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walala bumara yukurrana ŋayaŋu-yätjkuŋala ŋunhinhanydja ŋunhi ŋayi dhä-ḏir'yunara märraŋala nhokuŋu;Ŋuriŋi bili nhokalay ŋayi ŋunhi gaṯpurr'thinanydja,yurru walalanydja beyarrmakkuŋala warray, gitkitthunmina warray nhanŋu,ŋunhi ŋayi yukurrana rirrikthurrunanydja batjpatjthurrunanydj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guyaŋiyana walalaŋgu ŋunhiyinydjayi yätjtja malanha,ga dhä-ḏir'yurranydja walalanha wirrkina yana galŋu;Yakana yana walala yurru nhina galkinydja galŋu nhokal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ka biḏiwiḏitjkuŋana yäkunydja walalanha ŋuliŋuruyi djorraŋuru walŋamirriŋurunydja,ga yakana yana walala yurru ŋunhiyinydja walala nhina yukurra galki nhokalaŋuwala ŋurikalanydja ŋayaŋu-dhunupamirriwalanydja galŋ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God, go marrtjiya lili, guŋga'yurrana ŋarranha.Ŋarranydja dhuwala balanyarana yolŋu bitjan ŋurru-ḻupthunna ŋarra yurru gapuŋurana,bitjanna ŋarra yukurra bitjan dhoḻuyu ŋarranha marrtji garrpiṉ,ga yakana ŋarra yukurra maḻŋ'marama ŋarrakuway ŋarra ḏäl garminyarr dhärranharaw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 Garray, dhuwalana gay' ŋarranydja, rirrikthunna ŋarra yukurra ŋorr'-ŋurryunna batjpatjtjunna,ga wirrkina walŋu ŋayaŋu-yätjthirri ŋayaŋunydja ŋarra.Garray, märraŋana ŋarranha ḻaw'maraŋana biyakana walŋakuŋa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rranydja yurru wokthunna nhuŋu walŋu yana, manikaykurruna wokthun;Ŋarra yurru ḻakaramana nhunanydja, ŋunhi nhenydja biyapul galŋu bathala,wokthundja ŋarra yurru nhuŋu buku-wurrpanarayuna manapa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riŋiyinydjayi nhuna yurru ŋarra bitjan galŋa-djulŋithinyamirriyamana.Liŋgu nhenydja yaka ḏukṯuk ŋarraku, ŋunhi ŋarra yurru gäma wäyindja ŋula nhänydja mundhurr-wekanharawu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nydja walala ŋunhi walalanha ŋuli ŋayaŋu-ŋonuŋguma dhurrpalayu romdhu,walalanydja yurru nhämana dharaŋanna,bala walala yurru djulŋithirrina, goŋmirriyirrina dhikan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nhenydja ŋunhi nhe ḻarruma yukurra warrya'yun Godku, yana nhiniya wurrkurrum'thiya,gatjpu'yurra biyaka ŋamakurru'wu maḻŋ'thunarawuna walŋu.Liŋgu ŋayipinydja Godthunydja yukurra ŋäma warray bukumirriyanharawuy ŋunhinhanydja walalanha gurrupuruŋumirrinhanydja yolŋu'-yulŋunha;Yaka ŋayi yurru meṉguma nhanŋuwaynydja ŋayi ŋunhi yolŋu'-yulŋunha, ŋunhi walala yukurra nhina garrpiṉarawuy ŋula nhäkuŋu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kthurrana biyakana nhumanydja, ŋunhi nhuma djiwarr'wuy walala;buku-ŋal'yurrana nhanŋu nhumanydja yolŋu'-yulŋu ŋunhi nhuma yukurra nhina dhiyala munathaŋur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walk yana märr-yuwalk ŋayi yurru walŋakuma wäŋanha Djurutjalamdja,ga biyapul yurru ŋayi ŋunhiyi gaŋgathinyamirriyama dhuḻ'yundhi ŋunhi yulŋunydja buṉbuma.Ga ŋunhiyinydjayi yolŋu walala mala-wunharawuynydja nhanukalaŋuwuŋu djämamirriwuŋunydja walalaŋguŋu,walalana yukurra yurru nhina ŋunhiliyinydjayi wäŋaŋura;Ga walalaŋguwaynha yana yurru ŋunhi yulŋunydja walŋu dhulŋuŋuna gupaḏalnha-wala,ŋurikinydja walalaŋgu yolŋu'-yulŋuwu ŋunhi walala yukurra märryu-ḏapmaranhamirriyu märr-ŋamathinyarayu ŋayathama ŋanya,ga walalana yurru yukurra nhina ŋunhiliyinydja wäŋaŋura gupaḏalnha-wala yana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gapunydja dhuwala bena-wala galŋu yana,ga ŋuriŋi dhaḻawandhu ŋarranha marrtji bumana;galki ŋarra yurru ŋurru-ḻupthunna-wala dhuwala yulŋunyd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-weyinnha ŋarra yukurrana gawaw'yurrunanydja märrliliyaŋalanydja guŋga'yunarawunydja,ga djawaryunna ŋarra marrtji dhuwala, ga mayaŋdja ŋarraku dhulku'mirrina,ga maŋutji ŋarra marrtji bitjan djawaryunna dhukarr-nhänharayunyd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uḻku'yu mirithirri yukurra nyinyaŋdhundja nhämanydja ŋarranha ŋurrumiriwŋurana nhämiriwŋurana,ŋuriŋiyinydja walalay yolŋu'-yulŋuyu wuṉḏaŋarrmirriyu be ganydjarr-ḏilkurruyu,ga ŋamaŋamayunmirrinydja walala yukurra ŋarraku bunharawuna yana,ga ḻakarama walala yukurra bothirrina ŋarranha.Nhaltjanna dhika ŋarra yurru roŋinyamarama wekamanydja walalaŋgu,ŋunhi ŋarra yaka manaŋina wo ŋula nhaltjarra walalaŋgalaŋuŋur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God, nhenydja marŋgi ŋarraku.Nhenydja ŋuli nhäma marrtji ŋarranha djämalili,ŋunhi ŋarra ŋuli warkthun ŋula nhä malanha yätj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aka ḏukṯuk ŋurikinydja ŋunhi walala yurru ŋunhiyi märr-yuwalkthinyaramirri yolŋu'-yulŋu goramirriyirri,liŋgu ŋarrakala ŋuriŋi ḻiya-dhumukthinyarayu yätjthu djämay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wiripuŋuyunydja yolŋuyu ŋarranha ŋuli yätj ḻakaramana galŋu yanana,liŋgu ŋarranydja dhuwala nhuŋuway yana,ga ŋuriŋiyinydjayi romdhu ŋarranha ŋuli goramirriyama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2026-06-12T01:37:34Z</dcterms:created>
  <dcterms:modified xsi:type="dcterms:W3CDTF">2026-06-12T01:37:34Z</dcterms:modified>
  <dc:title>Bible.com.au: PSALMS 69:1-36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