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594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ku-wekama yukurra67:1-7 (A song of thanksgiving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nhu' Waŋarr, ŋayaŋu-wuyurra ŋanapurruŋgu;Nhäŋanydja ŋanapurrunha nhe yurru yukirriya goyulŋu'yu dhika walŋu yana,ga gäŋa ŋanapurrunha yukirriya goŋmirriyaŋa dhika walŋu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 yurru ŋuruŋu wiripuŋuyunydja bäpurru'yu yolŋu'-yulŋuyu nhämana nhuŋu ḻatjuny'tja rom;Walala yurru nhämana, bala marŋgithirrina,ŋunhi nheŋga dhuwala waŋarr walŋakunharamirrinyd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ilkunhamiyana nhunapinyay nhe ŋurukala wiripuwurruŋgalanydja bäpurru'wala,märr yurru walala wokthun yukurra nhuŋuwaynha;Bukmaknha yana yurru yolŋu'-yulŋu buku-ŋal'yun yukurra nhuŋuwaynha yana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ala yurru ŋayaŋu-ŋamathirrina, ga miyamanna ŋayaŋu-djulŋithinyarayuna dhikana,liŋgu nhenydja dhuwala rom-dhunupa warray Waŋarr, garrkuḻuk warray,ga gämanydja nhe yukurra bukmaknha yolŋunha miṯtjinha yuwalkkuma dhika walŋ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ilkunhamiyana nhunapinyay nhe ŋurukala wiripuwurruŋgalanydja bäpurru'wala,märr yurru walala wokthun yukurra nhuŋuwaynha,bukmaknha yana yurru yolŋu'-yulŋu buku-ŋal'yun yukurra nhuŋuwaynha ya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wäŋanydja dhuwala marrtji borum-mäypamirriyirrina,liŋgu ŋayipi Gunhu'yu Godthu ŋilimurrunha yukurra gäma goŋmirriyamanyd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rkina dhikana ŋayi ŋayaŋu-ŋamathirri yukurra ŋilimurruŋgu;Bukmaknha dhika yolŋu birrka'mirriŋurana wäŋaŋura yurru märr-ŋal'yun yukurra nhanŋu Garraywu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2026-05-27T00:52:40Z</dcterms:created>
  <dcterms:modified xsi:type="dcterms:W3CDTF">2026-05-27T00:52:40Z</dcterms:modified>
  <dc:title>Bible.com.au: PSALMS 67:1-7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