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2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yukurra baṯ bitjanna mulkanydja nhuna,ga nheŋga ŋarranha yukurra goŋdhu mulka baṯ bitjandja,walŋakumanydja yukurra ŋarranh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-guḻkuny'tja yolŋu'-yulŋu ŋuli ŋarraku yukurra ŋaramurryirri,bunharawu walala ŋarraku ḏukṯuk;Walalana yurru raku'-rakunydhirrinydja bunharaminyarayunydja,bala yurru rumbalnydja walalanha ḻuka waṯuyuna wakinŋuyu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arranydja yurru märr-yiŋgathirrina,goŋmirriyirrina dhika walŋu Godkala.Yo, Godkuna ŋunhi yolŋu walala yurru galŋa-ŋamathirrinydja,liŋgu Godthunydja yurru dhäruk-mukmaramana ŋunhinydja bothinyaramirrinhanydja walalanha yolŋu'-yulŋunh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ärryu-ŋupan Garraynha63:1-11 (Longing for Go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ŋarr, Waŋarr ŋarraku, 63 nhuŋuwaynha ŋarra yukurra warrya'yun dhika bukmakthunydja ŋayaŋuyu ŋarrakalay;Nhuŋunydja ŋarra yukurra ḏukṯukthirri wirrkina dhika walŋu.Ŋayaŋunydja ŋarra dhika yukurra baṉḏanydhirrina,bitjan ŋuli wäŋa ŋula gapumiriw;ŋayaŋu-ŋanhdharkthirrina ŋarra yukurra nhinanydja ŋuli nhuŋ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nydja ḏukṯuk ŋarra yurru nhäma nhuna, Garray, dhiyali nhokala wäŋaŋura,liŋgu nhenydja dhuwala ganydjarr-ḏumurru, ga ḻatju' walŋu dhik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manymaknha ŋunhi nhinanharawu, ŋarra yurru nhina walŋanydja,yurru bulunydja walŋu ḻatju' nhokalana ŋarra ŋuli nhina märr-ŋamathinyaraŋur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rra nhuŋu wokthunna yukurra yurru,bitjanna liŋgu weyinŋumirrina ŋarra yurru buku-wekamanydja nhuŋu,yakana yurru ḏaḏawyun;Goŋdja ŋarra yurru garrwarthirri yana, wokthunna yukurra nhuŋu bukumirriyamanydja manapa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rrakala ŋayaŋuyunydja bitjanna liŋgu ŋuli yukurra ḻukana maranhukunharamirrina,yurru ŋuriŋina bili nhokalay märr-ŋamathinyarayunydja ŋayaŋu-ḏaw'yun;Manikaynha ŋarra yurru yukurra miyaman, goŋmirriyirrina dhika walŋu,wokthunna yurru nhuŋu, Garray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arra ŋuli ŋorra nhina, bira'yun ŋuli ya',bala ŋarra ŋuli guyaŋirrina nhina,märryu-ŋupan nhuna ŋuli munha-ŋup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bitjanna liŋgu nhepiŋga yana ŋarraku ŋuli djäkanydja,guŋga'yundja ŋuli ŋarranha;Ŋoy-djulŋithirrina ŋarra ŋuli nhina nhokala djäkaŋura,bitjanna bitjan ŋuli yothu wäyin ŋäṉḏi'mirriŋuwala binbarrŋura djuḻuḻ'yun nhina;barkparkthunna ŋarra ŋuli manikay galŋa-djulŋithinyarayunyd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2026-06-09T21:53:24Z</dcterms:created>
  <dcterms:modified xsi:type="dcterms:W3CDTF">2026-06-09T21:53:24Z</dcterms:modified>
  <dc:title>Bible.com.au: PSALMS 63:1-11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