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na nhe ŋarranha muŋdhurrunanydja yukurrana, buḻwaŋ'maraŋalanydja,dhä-ḏir'yurruna yätjŋuru ŋarranha.Garray God, ŋayaŋu-ŋamathaŋana ŋarranha,märr ŋarra yurru biyapul ŋayaŋu-ŋamathirriy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ŋutjinydja nhe dhaḻ'yunmiya, Garray,ga yaka weyin nhäŋa ŋarraku yätjtja dhuwurr;Rurrwuyurrana yana biḏiwiḏitjkuŋana ŋarrakala yätjtja dhuwur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uṯakuŋana ŋarranha ŋayaŋunydja,wirrkina garrkuḻukkuŋa, ḻatju'kuŋana walŋu;Nherrala yuṯana walŋu birrimbirr ŋunha ŋarrakala ŋayaŋulil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na ŋarranha ḏupthurra nhokiyingala goŋŋurunydja,yaka djaw'yurra Walŋanha ŋunhi Birrimbirrnha ŋarrakal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thilinydja ŋunhi nhe walŋakuŋala ŋarranha ya',ŋarra ŋulinyaramirriyunydja wirrkina ŋayaŋu-djulŋithina.Garray, wekaŋana lili roŋinyamaraŋana ŋarranha ŋunhiyi yana liŋgu ŋayaŋu-djulŋithinyara;Mulkiya ŋarranha, Garray, märr yurru ŋarra bitjan liŋgu dhäruk-märranharamirri nhuŋu yulŋunydj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rra yurru marŋgikuma ŋunha yätjmirrinhana yolŋu'-yulŋunha,walala yurru marŋgithirri nhokalaŋuwu romgu,bala roŋiyirri liliyi yurru nhokal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God, nhenydja ŋarraku walŋakunharamirri.Walŋakuŋana ŋarranha go, dhawaṯmaraŋana rakunyŋurunydja romŋuru,bala ŋarra yurru dhäwuny'tja barrkuwatjkumana ḻakarama nhokalaŋuwuy,ŋunhi warray ŋunhi nhenydja ŋuli djäma rom-dhunupa ya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ŋga'yurrana ŋarranha, bala dhäruk wekaŋana ŋarraku,bala ŋarra yurru nhuŋu wokthunna waŋana dhiyaŋu ŋarrakalay dhärukthu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 nhe bini ḏukṯukthinya ŋanapurruŋgu yolŋu'-yulŋuwu,ŋanapurru bini bunha wäyin murrkay'kunha, mundhurr-wekanharawu nhuŋu,bala ŋarra bini gänhanydja nhuŋuna Garray,yurru nhenydja yaka warray bini ŋayaŋu-djulŋithinya ŋuriŋiyi mundhurr-wekanharay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nydja yukurra ḏukṯukthirri ŋarrakuway,ŋarra yurru yana ŋarrapi nyilŋ'maranharamirri ŋarranhawuy ŋarra,bala wekanharamirrina nhokala,bala yana wuyunmirrina ŋurikiy yätjpuy ŋunhi yukurra ŋorra ŋunha ŋayaŋuŋura ŋarrakala.Yo, ŋunhi ŋarraku yurru ŋayaŋu wuyunmirrinydja,bala gonha'yunna yätjtja, ŋapa-wekamana yurru ŋurikiyinydja,ga yakana nhe ŋuli ŋarranha ŋurrkamanydj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umirriyaŋa bäy-ḻakaranharawu51:1-17 (A prayer for forgiveness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God Waŋarr, maŋutji-wuyurra ŋarraku, nhuŋunydja ŋayaŋu-ŋamathinyara yuwalk warray, weyinŋumirri warray,wuyurra ŋarraku, ga buwayakkuŋana ŋarrakuŋu yätjt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rurrwuyurrana ŋarranha ḏarrtjalkkuŋana, baḏuwaḏuyurrana ŋarraku yätjtja dhuwur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dhuwala dhuwurr-yätj yolŋu,yurru yakana ŋarra yukurra djuḻuḻ'marama meṉguma ŋarrakuŋu yätjtja dhuwurr;Bitjanna liŋguna ŋarra ŋuli yukurra guyaŋirri, bitjan wuyunna ŋarrakalayŋu ŋarra yätjku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napinyay, Garray, ŋarra ŋayaŋu-yätjkuŋala,liŋgu ŋarra ḏaw'yurruna nhuŋu rom.Dhunupa warray nhuŋu yulŋunydja, ŋunhi nhe ŋarranha rom-nyamir'yurrunanydja, murr'yunmaraŋalanydja manapara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alknha ŋarra dhuwala yätjtja ḏarramu.Yo, beŋuru liŋgu ya' ŋunhi ŋarra ŋäṉḏi'mirriŋuwala gulunŋura,ga yana liŋgu dhawal-wuyaŋina ŋarra dhuwurr-yätj ya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e ḏukṯuk ŋarraku, ŋarra yurru nhina yukurra ŋayaŋunydja-ḏarrtjalk,garrkuḻuk nhenydja yana, ga yuwalkŋu walŋu.Guryunmaraŋa ŋarrakala ḻiyalili ḏarrtjalk ga dhunupa guyaŋinya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rrwuyurrana nhe ŋarranha Garray, garrkuḻukkuŋana,bala ŋarra yurru garrkuḻukthirr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2026-06-12T01:44:26Z</dcterms:created>
  <dcterms:modified xsi:type="dcterms:W3CDTF">2026-06-12T01:44:26Z</dcterms:modified>
  <dc:title>Bible.com.au: PSALMS 51:1-17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