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ukmak yurru dhuwala yolŋunydja walala murrmurryun,ŋunhiyi ḻiya-djambatj galŋu yolŋu, ga ŋunhi bawa'mirri yolŋu, ḻiya-dhumuk ŋunhi,märrma'yirrina walala yurru ŋunhi buwayakthirrinydja winya'yundja-wala;Bukmaknha yurru yana gonha'yun nhä walala yukurra ŋayathama ŋuli,ga ŋuriŋina walalaŋgala yumurrku'yuna yurru yukurra märramanydja ŋunhi rrupiyanydja dhika nhänydja malanh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yinydja walala walalawuynydja yurru ŋorra marrtji moluŋurana,ga ŋunhiyina bili yurru wäŋanydja walalaŋgu moluna yana gupaḏalŋuwuna nhinanharawu,bäyyi ŋunhi walala ŋuli waŋanha marrtjinya wäŋanha ḻakaranha walalaŋgu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äyyi ŋayi ŋunhi yolŋu garrwar walŋu be ŋayi bathala,ŋunhiyinydjayi yolŋu yana ŋayi yurru rakunydhirrina-wala,bitjanna bitjan wäyin ŋuli ŋunhi rakunydhirri;yakana ŋanya yurru walŋakuma ŋuriŋinydja be nhäyunydja malaŋuyu ŋunhi ŋayi yukurra ŋayath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yolŋunydja walala ŋuli yukurra märr-ḏaw'yun ŋuriŋina be walalaŋgalay nhäyuna Malaŋuyu.Walala ŋuli guyaŋirri yanapi walala yurru ŋuriŋiyinydjayi nhina yukurra walŋana,yurru yaka warray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yurru yana murrmurryunna bitjanna bitjan wäyin ŋunhi bembi,ga ŋunhina bili yäkunydja Rakunynha yurru bitjan djäkamirrinydja walalaŋgu.Dhunupana yana yurru walalaŋgu rumbalnydja ŋunhi winya'yunna-wala yana ŋunhana moluŋurana,buwayakthirrina yurru,ga gupaḏalnha-wala yanana ŋunhiyi walala yolŋunydja walala yurru yukurra nhina ŋunhilimina wäŋaŋura rakunymirriwala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Godthu warray ŋayipi yurru ŋarranhanydja walŋakuma,ŋayi yurru ŋarranha märrama dhawaṯmarama warray ŋuliŋurunydja romŋuru rakunydhinyaramirriŋurunydja,ga märramana-wala yana ŋarranha yurru nhanukalaynha wäŋalili ŋunha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biyaka ŋayaŋu-yätjthiyanydja ŋunhi ŋayi ŋuli yukurra yolŋu nhina ḻukunydja galŋu,ga bäyyi ŋunhi nhanŋu nhä malanha ŋayi ŋuli marrtji bukulili ŋal'-ŋalmarama buku-yattjatku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ŋayi yurru ŋunhiyi yolŋu rakunydhirrinydja, yakana ŋayi yurru ŋunhi djaw'yun galkinydja,dhäparknha ŋayi yurru goŋnha yana marrtji ŋunhiwalanydja wäŋalili rakunydhinyaramirrililinydj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aŋu-djulŋithinya ŋayi ŋuli nhinanha be dhiyalanydja munathaŋuranydja,ga yolŋunydja walala ŋanya ŋuli ḻakaranha goŋmirri-ḻakaranhana, wokthunana nhanŋu,yanapi ŋayi be walŋu bathala yolŋ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rakunydhirrinydja ŋayi yurru ŋunhi yolŋunydja,ga ŋunhilina rakunymirriwalana wäŋaŋura ŋayi yurru nhinanydja yukurra ŋurruk-manapanmirri märi'muwalana walalaŋgala dhambay,yakana biyapulnydja walala yurru djarraṯawun'tja nhä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yurru yolŋu walŋathirri be nhäyunydja nhanukalay ŋayi49:1-20 (You can't be saved by your own riches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äyyi ŋayi ŋunhi yolŋu garrwar walŋu be mirithirri,yanana ŋayi yurru rakunydhirrina-wala bitjanna bitjan wäyin ŋuli ŋunhi rakunydhirri;yakana ŋanya yurru walŋakuma ŋuriŋinydja be nhäyunydja ŋunhi ŋayi yukurra ŋayatha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 nhuma yolŋu walala bukmak bäpurru', ŋäka walala,mäkiri'-witjurra nhuma yolŋu walala birrka'mirriŋura buku-ḻiw'mar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ŋunhi be galŋu wakinmirri bathalamirri, ga yumurrku',ga nhuma ḻukunydjamirri ga ŋurruwuykmirri,mäkiri'-witjurra walala rrambaŋithi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yurru waŋa dhärukthu ḻiya-djambatjthu warray,ga ḻakaramanydja ŋarra yurru warraŋulkuma yana maḻŋ'marama,märr yurru nhenydja dharaŋan ŋunhi mayaliny't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ŋarra yurru barrarirrinydja ŋunhi yurru wäŋa marimirrinydja yukurra dhärra,ŋunhi ŋayi yurru miriŋu marrtji ga ḻiw'marama ŋarranh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yi dhuwurr-yätjmirri yolŋu walala ŋuli ŋurr'yunmirri waŋanharamirri walalanhawuy walala,yanapi ŋayi yurru ŋuriŋiyinydja ḻukunydjathinyarayunydja walalanha walŋaku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ŋunydja yurru yakana dhawaṯmaranharamirri ŋanyapinyay ŋayi ŋuliŋurunydja goŋŋuru ŋula yolkalanydja ŋuriŋi nhanukalay ŋayi be rrupiyayunydja.Nhä dhika ŋayi yurru ŋuriŋi yolŋuyu wekama Godkunydja nhanŋunydja,märr yurru ŋayi yukurra nhina walŋanydja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äythi ŋayi ŋunhi be ḻukunydja walŋu mirithirrinydja,yurru yaka ŋunhiyi ganany'tja, märr yurru ŋayi ŋuriŋiyi bäyim walŋana,märr yurru ŋayi yukurra nhina weyinŋumirri be walŋu, ga yakana yurru rakunydhirri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2026-06-04T08:05:12Z</dcterms:created>
  <dcterms:modified xsi:type="dcterms:W3CDTF">2026-06-04T08:05:12Z</dcterms:modified>
  <dc:title>Bible.com.au: PSALMS 49:1-20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