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unhuny'tja ŋunha nhina yukurra nhanukalay wäŋaŋura djiwarrŋurana,ŋayathama ŋayi yukurra yolŋu'-yulŋunha bukmaknha, bäpurru'nha ga bäpurru'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ku'-mulkurunydja yolŋu walala marrtjina yurrum'thurrunana waŋgany-manapanminana ŋanapurruŋgala,waŋganyŋura ŋilimurru yukurra buku-ŋal'yundja Garraywu;Ga mariwuynydja girri' ŋunhinydja goŋŋuru yupthurrunana,liŋgu ŋayi Gunhu' Waŋarr buŋgawa ŋurruŋunydja bukmakku bäpurru'wu,bukmak dhuwala yolŋu'-yulŋu nhanukala waŋganygala yukurra djingaryun goŋŋur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ŋurruŋu buŋgawa bukmakku bäpurru'wu47:1-9 (God is the Supreme Rule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walala yolŋu'-yulŋu, goŋ-ḻurr'-ḻurryurrana walala,märr-yiŋgathiyana, ga manikaynha miyamala go!Wokthurrana wirrkina yana rirrakaynydja buku-warrwarthiy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array warray biyapulnydja-wala walŋu garrwarnydja,ŋilimurru borrk-beyaṉiyirri nhanŋu;Ŋayi dhuwala buŋgawa ŋurruŋunydja,ga bukmak dhuwala wäŋa nhanukala yukurra goŋŋura djingary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 bäpurru' yolŋu miriŋuyina ŋilimurruŋgu,yurru ŋilimurrunydja djuḻkmaraŋala walalanha Garraywalana ŋuriŋi ganydjarryu,bala ŋayi nherrara dharraylili walalanhanydja ŋilimurruŋgal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djarr'yurruna ŋilimurruŋgu wäŋa nhinanharawu,liŋgu wirrkina ŋayi yukurra märryu-ḏapthunmarama ŋilimurrunh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dhuwala liŋguna ŋurruŋuyina buŋgawayina,ŋunha ŋayi nhinanydja yukurra djiwarrŋurana,ga yolŋunydja walala girrirriyunna yukurra yiŋgathirrina,wokthunna nhanŋu bena buku-warrwaryuna rirrakayy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ŋilimurrunydja miyamanna, wokthundhi nhanŋu,wokthunna ŋilimurru go ŋilimurruŋgalaŋuwu Garraywu Godkunydja,liŋgu ŋayi ŋilimurruŋgu buŋga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unhu' Waŋarrnydja buŋgawana bukmakku wäŋawu buku-ḻiw'marama yana.Wokthunna go nhanŋu,manikaynha miyaman wokthunna manap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2026-06-12T01:43:51Z</dcterms:created>
  <dcterms:modified xsi:type="dcterms:W3CDTF">2026-06-12T01:43:51Z</dcterms:modified>
  <dc:title>Bible.com.au: PSALMS 47:1-9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