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975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marrtjiyana lili, ga nhäŋana ŋunha Godkuŋu djämawuynydja,nhä ŋayi yukurra djäma bukmakkurru wäŋakurru buku-ḻiw'mara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a miṯtji ga miṯtji yukurra bunharamirri bala-lili'yunmirri,yurru ŋayipinydja Godthunydja yurru ŋunhiyi gulmaramana, ḏaḏawmaramana marina;ḏaw'-ḏawyunna ŋayi yurru garanydja malanha walalaŋgu,bala nhäranhamaramana ŋayi yurru ŋunhi gunganharamirrinydja girri'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biyaka nhiniya galŋa-mundurrthiyana wurrkurrum'thiyana,ga marŋgithiyana biyakana ŋarraku, ŋunhi ŋarranydja dhuwala God.Yo, bukmakthu yurru yolŋuyunydja walalay bäpurru'yu ga bäpurru'yu buku-ḻiw'marama nhäma dharaŋanna ŋarranha,ŋunhi ŋarranydja dhuwala God garrwar walŋu be-wala birr;Bukmakthu yolŋuyu walalay buku-ḻiw'marama wäŋakurru ŋarranha yurru ḻakaramanydja garrwar-ḻakarama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 Godtja ŋunhi ganydjarr-ḏumurrunydja walŋu ŋilimurruŋgala galki yana ŋayi,ga ŋayinydja ŋunhi bitjan ŋilimurruŋgu ŋayi ŋurrwu'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tja ŋilimurruŋgala galki yana46:1-11 (God is with us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odtja dhuwala ŋilimurruŋgu ŋayi ŋurrwu,ga wekamanydja ŋayi ŋuli ganydjarr ŋilimurrunha.Bitjan liŋgu yana ŋayi ŋuli galki ŋilimurruŋgala yulŋunydja,girri'-ŋamathirri yukurra guŋga'yunarawuna ŋilimurruŋgu ŋunhi ŋilimurru ŋuli marililinydja gärr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dhiyakuyinayi märrwu ŋilimurru yurru yakana barrarirrinydja ŋula nhäku,bäyyi ŋunhi yurru dhuwala munathany'tja wäŋa marrmarryun,ga buku yurru ŋunha wäŋa buku-yupthun ŋunhana-wala gapulili moṉuklil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uli ŋayi gapu ŋunha ŋoy-ḻaw'yun gaŋgathirri walŋu,ga rirrakaymirriyirrina biyapulnha galŋu, bathalana rirrakay,ga ŋunha buku wäŋa yurru marrmarryunna,yurru yakana ŋilimurrunydja yurru barrarirr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nha gapunydja yukurra mayaŋ'tja waṉḏirri beŋuruyi Godkala,ga wäŋa ŋunhi Godkunydja walŋa yana yukurra djingaryun ŋuriŋiyinydjayi gapuy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od ŋunhiliminydjayi wäŋaŋura,ga yakana yurru ŋayi ŋunhiyi wäŋa baḏuwaḏuyundja ŋula nhäyu;Waḏutja yana Godthunydja yurru ŋunhiyinha wäŋanha guŋga'yun nhanŋuwaynydja ŋay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a wiripunydja miṯtji yolŋu walala yukurra barrarirrina wirrkina yana walŋu,liŋgu Godthunydja yukurra rur'ruryunna ŋunhiyi,bala burruḻ'yunna walalanydja yukurra;Rirrakayyunydja wakindhu yana ŋayi yurru waŋanydja dhika walŋu,bala dhuwala munathany'tja yurru wäŋa winya'yunna-wala yana buwayakthirr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nydja ŋunhinydja God ganydjarr-ḏumurrunydja walŋu dhika ŋilimurruŋgala dhiyala,dhika bäyma ŋayi galki yana.Yo, ŋayinydja ŋunhi Djaykupkunydja God, bitjan ŋilimurruŋgu ŋayi ŋurrwu'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2026-05-20T12:47:35Z</dcterms:created>
  <dcterms:modified xsi:type="dcterms:W3CDTF">2026-05-20T12:47:35Z</dcterms:modified>
  <dc:title>Bible.com.au: PSALMS 46:1-11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