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ku ŋarŋaryun42:1-5 (Thirsting for Go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nhu' Waŋarr. Ŋarra yukurra dhuwala ŋanhdharkthirrina;Ŋarranydja nhuŋu ḏukṯukthirri yukurra wirrkina,bitjan ŋuli wäyin ḏukṯukthirri gapuwu, wirrkina ŋarŋaryu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ku ŋayaŋunydja yukurra ŋanhdharkthirrina, baṉḏanynha.Nhepina dhuwala walŋa-ḏikṯiktja waŋarr,nhuŋunydja ŋarra yukurra ḏukṯukthirri wirrkina.Nhäthana ŋarra yurru balanydja marrtji?Wirrki yana ŋarra ḏukṯukthirri yukurra nhänharawu bukuwunydja nhuŋu,ga buku-ŋal'yunarawunydja nhuŋu 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rra ŋuli ŋäthinydja marrtji, munha-ŋupan ga walu-ŋupan,liŋgu bitjanna liŋgu walala ŋuli miriŋuyunydja waŋa marrtji ŋarranha,“Wanhaka be nhuŋu Waŋarrnydja?” bitjanna ŋu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ŋiyirri ŋarra ŋuli guyaŋirri ŋurikiy ŋäthiliŋuwuy,bala ŋarraku ŋuli ŋayaŋunydja yätjthirrina.Yo, marrtjinya ŋarra ŋuli Buṉbulili Dhuyulili, rrambaŋi wiripu-guḻku'wala miṯtjiwala;marrtjinya ŋarra ŋuli, ŋurru-warryuna yolŋunha miṯtjinha;Rrambaŋi ŋanapurru ŋuli marrtjinya Godkalanydja Buṉbulili,bala ŋanapurru ŋuli miyamana manikay, märr-yiŋgathinya rrambaŋi,wokthuna ŋuli yukurranha Garrayw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ku ŋarra yukurra dhuwala galŋa-yätjthirrinydja?Nhäku ŋarra warwuyundja yukurra?Ŋarra yurru yana märr-nherraṉmirri Garraywalana,gatjpu'yun yukurra galkunna nhanŋu;Ŋarra yurru biyapul wokthun yukurra Garraywunydja,bili ŋayi ŋarraku Walŋakunharamirrinydja ga Waŋarr Godtja,nhanukalaynha yana ŋarra yurru ŋayaŋu-nherraṉmirrinyd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2026-06-24T15:36:12Z</dcterms:created>
  <dcterms:modified xsi:type="dcterms:W3CDTF">2026-06-24T15:36:12Z</dcterms:modified>
  <dc:title>Bible.com.au: PSALMS 42:1-5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