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6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nhenydja warwuyurra yukirriya ŋula nhäku,ga yakana ŋayaŋu-yätjthiya ga maḏakarritjthiya,yana gonha'yurrana ŋunhiyi ŋaramurrthinyaramirrinydja romnha,liŋgu ŋuriŋiyinydjayi romdhu yukurra gäma ŋunhana-wala marimirrililina romlil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nydja Garrayyunydja yurru ŋunhinydja yätjmirrinhanydja yolŋu'-yulŋunha gukumana-wala, yarrkthunmarama yurru,ga dhuwalanydja wäŋa yurru yukurra dhärra ŋurikina walalaŋgu ŋunhi walala yurru märr-nherraṉmirri yukurra nhanukala galŋu Garraywala ya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lkina ŋunhinydja yolŋu dhuwurr-yätjmirrinydja yurru yana winya'yunna-wala;Nhäma'-nhamanydja nhe yurru yana marrtji dhuwala wäŋanydja,yurru yakana ŋayi yurru dhiyalanydjayi ŋunhiyinydja dhuwurr-yätjtja yolŋ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dhuwalanydja wäŋa ŋurikina walalaŋgu walŋu yolŋu'-yulŋuwu ŋayaŋu-wurrkurrum'mirriwuna,walalana yurru yukurra nhina dhiyalanydja wäŋaŋura goŋmirriyirrinydja,märr-ḏaw'yunna bitjanna yurru nhäyu malaŋuyu ŋamakurru'yunydj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riŋinydja dhuwurr-yätjthunydja yolŋuyu ŋuli buku-nherraṉ ŋaramurryirri ŋurikinydja yolŋuwu dhuwurr-ŋamakurru'wunydja,dhukarrnydja ŋayi ŋuli nherraṉ yana galkinyamaranharawu nhanŋu ŋuriki rom-dhunupawu yolŋuw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ayipinydja Garraynydja ŋuli ŋunhi beyarrmakthirrina ŋurikalanydja ŋunhi dhuwurr-yätjkalanydja yolŋuwala,liŋgu ŋayinydja marŋgi ŋunhi galki yurru dhuwurr-yätjtja ŋunhinydja yolŋu baḏuwaḏuyunna warrpam'nh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nydja ŋunhi dhuwurr-yätjtja yolŋu yukurra dhärra goŋ-garamirrina,gumurr-ŋamathirrina ŋurikina yolŋuwu bunharawu murrkay'kunharawu dhuwurr-ŋamakurru'wu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riŋiyinydja garayu ŋayipina yurru ŋunhina liŋgu burakirrinydja mar'yunarapuyŋuna,ga ŋunhiyi garanydja yurru bakthunna, ḏaw'yun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 ŋuli ŋayi ŋuriŋi rom-dhunupayunydja yolŋuyu ŋayathama yukurra märr-ḻurrkun' yana girri' malanha,ga ŋuriŋiyi märr-ḻurrkun'thunydja ŋayi yurru yana märr-ḏaw'yunna.Ga ŋayinydja dhuwurr-yätjthunydja yolŋuyu yukurra ŋayathama be-warray girri',buku-yattjatthirri warray yukurra nhanŋunydja,yurru yakana ŋayi yurru ŋuriŋi märr-ḏaw'yundj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arrayyunydja ŋayipinydja yurru ŋunhi bak-bakmaramana ganydjarr ŋurikinydja dhuwurr-yätjkunydja,ga walalana yurru ŋunhi yalŋgi'yirrinydja,bala ŋayi yurru gunganhamirriyamanydja ŋunhinayi rom-ŋamakurru'nhana yolŋunha,ganydjarr-wekamanydja marrtj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yinyarana yurru ŋunhi maḻŋ'thun dhuwurr-yätjku ga dhuwurr-ŋamakuli'wu37:1-40 (What will happen to the wicked and the good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ŋuli djäka muka marrtji ŋurikinydja yolŋuwu ŋunhi ŋayi ŋuli marrtji nhanukalay yana dhukarrkurru ḏarrtjalkkurru,ga ŋunhiyi nhä malanha wekanhara Godkuŋu nhanukuŋuway yurru ŋunhiyinydja ŋuriki dhäruk-märranharamirriwu yolŋuwu gupaḏalnha-wala ya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yurru dhuwalanydja wäŋa yukurra dhärra marimirrinydja,ga walala yurru rom-dhunupamirrinydja ŋunhinydja yolŋu'-yulŋu nhina yukurra ŋamathamana dhikana walŋu;ḻuka walala yurru marrtji ŋatha, ŋunhi yurru ŋayi wäŋa ŋathamiriwyirrinydj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walalanydja yurru ŋunhinydja rom-yätjtja yolŋu walala marrtji murrmurryunna;Yo, ŋunhiyinydja walala ŋunhi walala ŋuli ŋurru-nyinyaŋdhun ga ŋapa-wekama Godku,walalanydja yurru yana wiḏi'-wiḏiyunna-wala,bitjanna bitjan ŋawulul' ŋunhi ŋuli wiḏi'yu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urr-yätjtja ŋunhinydja yolŋu, ŋayinydja ŋuli bitjan warray liŋgu ŋäŋ'thun nhina, rrupiya warray yana gombuma,ga yakana ŋayi ŋuli buku-ruŋinyamarama, bäyim balanydja.Ga ŋayinydja ŋunhinydja yolŋu rom-dhunupanydja, dhapinya warray ŋayinydja,yänana ŋayi ŋuli marrtji wekamanydja ŋuriki wiripu-guḻku'wunydj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ŋunhinydja walala ŋunhi walala Godkuŋu goŋmirriyanharawuy,walala yurru ŋayathama wäŋa walalaŋguwaynha,ga ŋunhinydja yolŋu ŋunhi ŋayi yukurra ŋuyulkthirri Godku,ŋayinydja yurru ŋanya yana djuy'yunna-wala, bena-wala waṉḏinyamaramana;Yakana ŋayi yurru märrama yukurra ŋula nhä nhanukuŋunydja Garraywuŋunyd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 Garrayyunydja gäma marrtji ŋurru-warryun ŋayipi yolŋunhanydja,märr yurru ŋayi yukurra marrtji ŋuliwitjandhi ŋamakurru'kurru-wala dhukarrkurru yana;Gunganhamirriyama warray ŋayinydja ŋuli Garrayyunydja ŋunhinydja yolŋu'-yulŋunha,ŋunhi walala ŋuli ŋayaŋu-djulŋikuma ŋany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yolŋu ŋunhiyi galkirri,yurru yaka ŋayi yurru ŋorra yukurra gupaḏalnydja ŋunhiliyi,liŋgu ŋayipi Godthunydja yurru ŋanya ŋunhi märrama gaŋgathinyamirriyama, dhärranhamarama nhanukalaynydja ŋayi goŋdh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rranydja dhuwala worruŋuna ŋarra yolŋu, nhinananydja ŋarra yukurrana weyinŋumirri,yurru yaka ŋarra nhäŋala ŋunhi ŋayi Garrayyu gonha'yurrunana dhuwurr-dhunupanha yolŋunha,ga yaka ŋarra yana nhäŋala yumurrku'nha ŋuriki rom-dhunupamirriwu yolŋu'-yulŋuwu marrya'wuynydja nhinanhara, ŋäthinyara ŋula ŋathawunydj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ŋayinydja ŋuriŋinydja rom-dhunupayu yolŋuyu bitjan warray liŋgu ŋuli marrtji maranhu-wekama yana yolŋu'-yulŋuwunydja,ga nhanŋu ŋunhi yumurrkuny'tja nhina yukurra goŋmirriyinana yana walal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onha'yurrana dhuwali yätjtja rom, ga nhiniya ŋamathaŋana,liŋgu ŋuliwitjandhinydjayi gatjaḻkurru nhe yurru nhina ŋunhalanydja Godkalanydja wäŋaŋura gupaḏalnha-wala yana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walala galŋa-yätjthiya ŋunhi nhe yurru nhäma yätjmirrinhaŋunhi yolŋunha walalanha galŋu,ŋunhi walala yurru marrtji ḻuŋ'marama ŋula nhä malanha, dhaŋaŋ mirithirri walalaŋguwa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odtja märr-ŋamathirri yukurra ŋuli nhä ŋunhi ŋamakurru' walŋu ga dhunupa,yaka ŋayi yurru ŋapa-nherraṉmirri nhanukalayŋunydja ŋayi yolŋu'-yulŋuwu.Märr-yuwalk yurru yana ŋunhinydja yolŋu'-yulŋu rom-dhunupamirrinydja nhina yukurra walŋana gunganharaŋurana gupaḏalnha-wala yanana.Ga ŋunhinydja mala-wunhara rom-yätjkuŋunydja ŋurikiŋinydja,walalanhanydja yurru ŋupanna, bena-wala yana yarrkmarama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huwalanydja gay' wäŋa yurru yukurra djingaryun ŋurikina yana walalaŋgu rom-dhunupamirriwuna,ga walalana yurru yukurra nhinanydja dhiyalanydja gupaḏalnha-wala ya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rom-ŋamakurruny'tja yolŋu ŋuli waŋa be dhunupa dhäruk ga djambatj,liŋgu ŋayi yukurra ŋayathama rom Godkuŋu ŋunha ŋayaŋuyu nhanukalay,ga yakana ŋayi bilyun yurru gatjpaḻ'yun, ga galkirr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uli rom-yätjthunydja yolŋuyu guyaŋirri yukurra,wanhawitjan dhukarrkurru ŋayi yurru gatjpaḻ'yunmarama ga buma ŋunhi rom-ŋamakurru'nha yolŋunh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arrayyunydja ŋayipinydja yakana yurru ŋanya ganan ŋunhiwalayi miriŋuwalanydja goŋlili.Ga ŋuli walala yurru gäma ŋunhi rom-dhunupanha yolŋunha bala dhä-wirrka'yunarawunydja,yakana walala yurru waŋa yätj-ḻakaramanydja ŋanya ga dhä-ḏir'yundj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kurra yana mukthurra, dhukarr-nhäŋa yukirriya bulnha Garraywunydja,ga dhäruk marrtjiya märraŋa ŋanya Garraynha,bala ŋayinydja yurru märr-ŋal'yunna nhokala, ga wekama wäŋanydja nhokalana goŋlili,bala nhe yurru nhämana ŋunhi rom-yätjmirrinhanydja yolŋunha baḏuwaḏuyunara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häŋala ŋarra rom-yätjnhanydja yolŋunha, ŋayi yukurrana nhinana buŋgawana ŋayi wirrkina walŋu,ga yalalaŋumirriyunydja ŋunhi ŋarra ḻarruŋalanydja nhanŋu nhäŋalanydja,bäyŋuna ŋarra maḻŋ'maraŋalanydja ŋanya,yana ŋayi winya'yurrunana buwayakthinana-wal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ŋa ŋunhi ya' rom-dhunupanha yolŋunha.Nhinanydja ŋayi yukurra ŋayaŋu-wurrkurrum'thirri yana,ga djamarrkuḻi'-mäypamirri ŋayi ŋunhi yolŋunydj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uwurr-yätjmirrinhanydja, ŋayi yurru baḏuwaḏuyunna-wala warrpam'thunna yana,ga bitjandhi liŋgu djamarrkuḻi'nhanydja nhanŋu baḏuwaḏuyundhi yurru-wal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 yurru walŋakumana ŋunhinydja rom-dhunupamirrinhanydja yolŋu'-yulŋunha,bitjan ŋayi yurru gunganhamirriyama ŋuriŋinydja waluyu marimirriyu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ki yurru ŋunhiyinydjayi yätjmirrinydja galŋu yolŋu walala bäyŋuthirrina,bitjanna bitjan mulmu ŋunhi ŋayi yurru yana gurriri dhärra,bala ŋayi yurru räwakthirrina marrtji rakunydhirr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yurru guŋga'yun warray nhanŋuwaynydja yolŋu'-yulŋunha,ga märrama ŋayi yurru walalanha dhawaṯmarama ŋuliŋuru goŋŋuru miriŋuwalanydja,liŋgu walala ŋuli marrtjinydja nhanukalaynha Garraywalana yana ŋurrwu'lilinydja,ga ŋayina walalanha yurru yukurra gunganhamirriyamanydj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märr-yuwalkthiya, märr-nherraṉmiya Godkala yana,ga djäma ŋamathaŋana walŋu,bala yurru nhe nhina dhiyalanydja wäŋaŋura goŋmirrina dhikana,märr-walŋathirrina ŋuliŋurunydja yätjŋurunydja romŋur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ulŋithiyanydja nhanukalay Garraywala yana waŋganygala,ga ŋayinydja yurru nhuŋu wekamana ŋunhi nhäku nhe yukurra ŋayaŋu ḏukṯukthirr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dhayuŋanna nhe yurru nhuŋuway rom ŋayaŋu-ŋonuŋdhinyaramirrinydja ŋunhinydja Garraywalana goŋlili wekaŋa,ga märr-nherraṉmiya nhanukalay yana,bala ŋayipina yurru djämanydja yukurra, guŋga'yundja nhu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na yurru djämanydja dhika walŋu,märr yurru birrka'mirriyu yolŋuyu nhämanydja mälkumana warraŋulkumana walŋu,ŋunhi nhenydja ŋunhiyinydja märr-yunupa yolŋu, yaka ŋula nhä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a galŋa-mundurrthiya nhiniya yukirriya Garraywala galki,ga galkurra yukirriya ŋayaŋu-witjunmiya nhanŋuway,bala ŋayipina yurru djämanydja marrtji.Yaka galŋa-yätjthiyanydja ŋurikala rom-yätjkalanydja yolŋuwala,ŋunhi ŋayi ŋuli nhina yukurra nhanukalay ŋayi nhäyu malaŋuyu guḻku'yu;Ga yaka warwuyurra ŋurikinydja ŋunhi ŋayi yurru dhuwurr-yätjthu yolŋuyu nherraṉ dhukarr yätj galŋ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2026-06-24T15:36:00Z</dcterms:created>
  <dcterms:modified xsi:type="dcterms:W3CDTF">2026-06-24T15:36:00Z</dcterms:modified>
  <dc:title>Bible.com.au: PSALMS 37:1-40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