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2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tjuŋga, nhe yurru maḻŋ'marama nhepi,gatjarr'yurra nhe Garraynha;Nhe yurru maḻŋ'maramanydja ŋanya, ŋunhi ŋayinydja ḻatju' warray nhuŋu dhika.Gärriyana-wala nhanukala ŋurrwu'lilina.bala nhe yurru nhina yukurra ŋoy-djulŋithirrina, dharray-djulŋimirriwalan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uma ŋunhi walala yolŋu'-yulŋu ya' Garraywu,romgu borrk-barrariya nhanŋu.Ŋayi ŋuli yukurra dharray ŋurikinydja walalaŋgu yolŋu'-yulŋuwuŋunhi walala ŋuli yukurra malthun nhanŋuway yana dhärukku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wäyin walala martj-martjtjun-dharra djaṉŋarrmirrina,bili walalaŋgu bäyŋuna ŋula ŋatha.Yurru ŋunhinydja yolŋu ŋunhi ŋayi yukurra rom-wiyaṉiyirri Garraywu, ga märrama ŋanya,ŋayinydja yakana yurru warrya'yun ŋula nhäku,bili ŋanyanydja yurru Garrayyu warray maranhu-wekama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, gäthu walala gay', lili marrtjiya.Nhuma yuḏayuḏa yolŋu'-yulŋu, mäkiri'-witjurra,ŋäkana ŋarranha dhäruk;Ŋarra yurru nhumalanha marŋgikumanydja,märr nhumanydja yurru romgu-wiyaṉiyirri Garraywu,bala malthunna-wala marrtji nhanŋu Garrayw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ḏukṯukka nhuma yulŋunydja?... nhuma yurru galŋa-djulŋithirri nhina?...Walŋa weyin?... ga buta'kuma nhina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 nhe ŋamathanharawunydja nhinanharawu ḏukṯuk,yaka waŋiya yätj dhäruk,ga yaka bothiya ḻakaraŋa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arrkthurra ŋuliŋuru ŋäŋukkala dhukarrŋuru,ga marrtjiya ŋamathaŋa bala, rom-dhunupayiya.Mukthurra nhiniyanydja yukirriya ga ḻunduthiya wiripu-guḻku'wunydja yolŋu'-yulŋuwu,ga galŋa-ŋamathiya birrka'mirriwu.Yaka marinydja ŋula nhänydja guyaŋiya,dharraḏa yana nhiniyanydja yukirriya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ŋgu Garrayyunydja nhäma yukurra ŋunhinha rom-dhunupanhanydja yolŋunha;djäka marrtji yurru nhanŋu.Ŋayi yurru Garraynydja mäkiri'-witjunna nhanŋu ŋunhi ŋayi yurru wäthun Garraywu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urru ŋurikinydja dhuwurr-yätjmirriwu yolŋu'-yulŋuwu ŋayi ŋuli ŋapa-wekanharamirrinaḻäy-yarryunna ŋayi yukurra Garraynydja walalaŋgu;Walala yurru murrmurryundja,ga yäkunydja walalanha yurru meṉgumana walala, buku-dhumukthirrina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Ŋe. Rom-dhunupanydja yolŋu ŋuli wäthun Garraywu,bala Garraynydja ŋuli mäkiri'-witjunna nhanŋu;Dhunupana ŋayi yurru guŋga'yunna-wala, dhawaṯmaramana ŋanya,walŋakumana ŋuliŋuru burakinyamirriŋurunydja romŋur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yukurra ḻatju'thirri ŋarrakala34:1-22 (Praising God's goodness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nhe yurru ganydjarr-wiḏi'yundja, ŋayaŋumiriwyirrinydja manapan,Garraynydja yurru ŋunhiliyi galki,guŋga'yun yurru wuṉḏaŋarrkumayi nhuna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ripunydja ŋuli rom-dhunupa yolŋu marilili gärri,yana ŋayi yurru Garrayyunydja ḏälkumana ŋanya mulka,bala gämana marrtji,ga yana liŋgu ga dhawaṯmarama yurru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rru djäka yukurra nhanŋu ŋamathama yana,yakana yurru nhanŋu ŋula ŋarakanydja ḏaw'yu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-yätjmirrinydja yolŋu walala yurru rakunydhirrina,liŋgu yätjthu romdhu ŋuriŋiyi yurru walalanha buma murrkay'kuma.Ga bitjandhi liŋgu Garrayyunydja yurru ŋurrkamana,dhä-ḏir'yunna ŋunhinhanydja yolŋunha ŋunhi ŋayi yukurra ŋaramurryirri rom-dhunupawu yolŋuw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yunydja yurru walŋakumana nhanŋuwaynydja ŋayi ŋunhi yolŋu'-yulŋunha,ŋunhinhanydja walalanha ŋunhi walala yurru gärri nhanukala ŋurrwu'lili;ŋunhinydja walala Garraywunydja yolŋu'-yulŋu yurru yukurra nhina walŋana,ŋäkirrmaranharana ŋula nhäŋurunydja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nydja yurru bitjanna liŋguna buku-wekama Garraynhana,yakana ŋarra yurru gulyundja Garraywala märr-ŋal'yunaraŋur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itjanna bili ŋarra yurru yukurra ḻakarama nhanukalaŋuwuy,ŋunhi ŋayi yukurra ḻatju'thirri ŋarrakala.Ŋäka walala, nhumanydja ŋuriŋinydja walala yolŋu'-yulŋuyu, ŋunhi nhuma ṉiṉ'ṉiṉmaranhara, ŋayaŋu-ŋonuŋmirriyunydja,märraŋa ŋarranha dhäruktja, bala ŋoy-djulŋithiyana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, ŋilimurru wokthunna Garraywuna yäkuwu,waŋgany-manapanmirrina ŋilimurru go,bili ŋayi dhuwala yäku-ḏumurrunydja, bulunydja-wala walŋ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arra bukumirriyaŋala waŋana Garraywala,bala ŋayi buku-ruŋiyinmaraŋala ŋarrakunydja;Ŋayinydja ŋarranha marrtjina ŋoy-ḏälkuŋala warray,märr ŋarra yurru yakana barrarirri biyapulnydj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y yolŋu walala, bakuruŋa walala ŋanya Garraynha, bala nhäŋana,bala yurru nhuŋu ŋayaŋunydja ḻayyunna;Yakana nhe yurru ŋaḏi'yundja ŋanya nhäma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nhi nhe ŋuli yukurra nhina gurrupurumirrina yolŋu,yana Garraywuna wäthurra,bala ŋayinydja yurru nhuna ŋämana, bala yana walŋakuma,dhawaṯmarama yurru ŋuliŋuruyi galŋa-yätjthinyamirriŋuru romŋur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wala ŋuriŋi djiwarr'wuyyunydja yolŋu'-yulŋuyu gungamana ŋuli yukurra ŋunhinhanydja yolŋunha ŋunhi ŋayi yukurra Garraywunydja romgu borrk-beyaṉiyirrina,ŋapatjkumana ŋanya yukurra burakinyaraŋuruna, ŋula nhäŋuruna romŋur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2026-06-15T08:26:39Z</dcterms:created>
  <dcterms:modified xsi:type="dcterms:W3CDTF">2026-06-15T08:26:39Z</dcterms:modified>
  <dc:title>Bible.com.au: PSALMS 34:1-22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