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15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nydja waŋa yukurra bitjanna,“Ŋarra nhuna yurru gäma marrtji bala,marŋgikuma marrtji,märr yurru nhe marrtjinydja dhukarrkurru dhunupakurru ya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 nhenydja ḏalwurthiya, bitjan ŋunha yarraman' ya'.Yarraman'tja ŋuli marrtjina-wala nhanukalay ŋayi ḏukṯukthu,bala yana yolŋuyuna ŋuli bilyu'-bilyunmaramanydja ŋanya raki'yuna,märr yurru ŋayi marrtji dhunupakurru dhukarrkurru.Yaka nhenydja biyakayi ḏalwurthiya,yana nyilŋ'maranhamiya nhepi, ga malthurra marrtjiya nhanŋuway Garraywu ḏukṯukku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ätjmirrinydja yolŋu'-yulŋu ŋuli wirrkina warwuyunmirri, galŋa-yätjthirri manapan.Ga ŋunhinydja walala yolŋu'-yulŋu ŋunhi walala ŋayaŋu-nherraṉmina Garraywala,walalanhanydja yukurra ḻiw'marama monyguma nhanukalay ŋayi märr-ŋamathinyarayu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nhuma ŋayaŋu-dhunupamirrinydja, ŋayaŋu-djulŋithiyana,märr-yiŋgathiyana Garraywala go wirrkina;Ŋilimurru nhanbalanydja malthunaramirri walala,wokthunna nhanŋu ŋayaŋu-djulŋithinyarayuna,märr-yiŋgathirrina wirrkina go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lkunharaminyarana Garraywala32:1-11 (Confession and forgiveness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lŋu yurru galŋa-djulŋithirrinydja yukurra nhina,ŋunhi nhanŋu yätjpuynydja dhuwurrwuy liŋguna buwayakkunhara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unhi yurru Garrayyu nhämanydja nhuna, bala ŋayaŋu-dhunupa ḻakaramana,nhenydja dhuwala yolŋu yuwalknha walŋu yurru galŋa-ŋamathirr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ärr-yawungunydja ŋarra rom-yätjthinya,bala djuḻuḻ'maranhana ŋarrakuway yätjtja rom;yakana ŋarra milkunharaminya ḻakaranhaminya Garraywala.Bala ŋarra galŋa-yätjthinana,ŋäthinana yukurrana bitjarrana liŋgu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u-ŋupara ga munha-ŋupara ŋarra dhäkay-ŋänharaminanydja baṉḏanynha, ganbarknha,bitjan ŋuli wäŋa räwakthirri ŋuriŋiyi waluy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rra guyaŋina bitjarra,“Yakana ŋarra yurru djuḻuḻ'maramanydja;ḻakaranharamirrina yurru ŋarra Garraywalana ŋarrakuway yätjtja rom.”Bala ŋarra wekanhaminana nhokala, Garray,bala nhe ŋarraku bäy-ḻakaraŋalana,buwayakkuŋala yätjtja ŋarraku ro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. Ŋunhi ŋilimurru yurru galŋa-yätjthirri ya', ga bitjan buku-warwumirriyirri,ŋilimurrunydja yurru yana bukumirriyamana Garraynha, ḻakaranhamirrina nhanukala;Yakana yurru ŋula nhäyu ŋilimurrunha mulkanydja,ŋunhi ŋilimurru yurru yukurra djuḻuḻ'yundja nhanukala ŋurrwuŋur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nhenydja ŋurrwu ŋarraku,ŋarra yurru ŋurrwu'yundja nhokala muka,ga walŋakuma nhe ŋuli ŋarranha ŋula nhäŋuru romŋuru.Ŋarra yurru miyaman manikay,wokthun ŋarra yurru nhuŋu manikaykurru,liŋgu nhe ŋuli ŋarraku watjarr-mulkanydj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2026-06-24T15:35:25Z</dcterms:created>
  <dcterms:modified xsi:type="dcterms:W3CDTF">2026-06-24T15:35:25Z</dcterms:modified>
  <dc:title>Bible.com.au: PSALMS 32:1-11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