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22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 yukurra waŋa bitjan, “Marrtjiya lili galkithiya ŋarrakala, ga buku-ŋal'yurra ŋarraku.”Ga ŋarrakunydja yukurra ŋayaŋu waŋa bitjanna, “Garray, ŋarra yurru marrtjina nhokala galkithirrina,yuwalkkumana ŋarra yurru buku-ŋal'yundja nhuŋ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ḏukṯuk nhuŋu nhänharawu bukuwu,yaka djuḻuḻ'maranharamiya ŋarrakala.”Garray, ŋarranydja nhuŋu djämamirri dhuwala,yaka ŋarrakala ŋaramurryiyanydja,ga yaka ŋarranha buku-nherrala ga gukuŋa.Ŋäthilinydja ŋunhinydja nhe ŋarranha guŋga'yurruna marrtjina.Garray, nhenydja ŋarraku walŋakunharamirrina waŋarr,yaka ŋarranha gonha'yurr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 ŋarranha yurru ŋäṉḏi'mirriŋuyu ga bäpa'mirriŋuyunydja ganan,yurru nhenydja, Garray, yurru nhepina goŋ-nherraṉmirri ŋarraku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marŋgikuŋa ŋarranha, märr ŋarra yurru marŋgithirrina walŋu nhokalaŋu romguna,ŋurru-warryurra ŋarranha ŋuliwitjarra nhokalayŋukurru yana dhukarrkurru,liŋgu guḻku' mirithirri ŋarraku ŋayan'mirrinydja walala marrtji dhärr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walala waŋa bothirri ḻakaranhamirri ŋarranha,yana bitjan ŋurru-waywayyun ŋarranha;wirrki yana walala ḏukṯukthirri yukurra ŋarraku galkinyamaranharawunydja.Garray, yaka ŋarranha dhayuŋala goŋlili walalaŋgalanyd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marŋgi ŋunhi ŋarra yurru nhina yukurra walŋanydja nhokala,ga nhäma ŋarra yurru nhuŋu nhä malanha ŋamakurru',ga nhepi yurru, Garray, guŋga'yundja marrtji ŋarranha dhiyala munathaŋuranyd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rr-nherraṉmiya walala Garraywala,ga dhärriyanydja wuṉḏaŋarrthiya yana,ga yakana barrariyanydja;Yana galkurra biyaka gatjpu'yurra yukirriya Garraywuna,ga yuwalk yana ŋayi yurru guŋga'yundja nhu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dhuwala ŋarraku djarraṯawun'tja ga walŋakunharamirrinydja27:1-14 (The Lord is my light and my salvation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ŋarraku dhuwala djarraṯawun', ga walŋakunharamirri ŋayi,yakana ŋarra yurru barrarirri ŋula yolkunydja;Ŋayipi muka Garrayyu ŋarranha ŋuli gunganhamirriyamanydja,bala ŋarra ŋuli nhinana yukurra walŋana,yakana ŋarra yukurra dhuwala barrarirri ŋula nhäku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dhuwurr-yätjmirri ŋunhi yolŋu'-yulŋu ŋayaŋu-dhärra,yana ḏukṯukthirri bunharawu ŋarraku,yurru ŋunhiyi miriŋunydja walala ŋuli galkirrina marrtji 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rranha ŋuli dhaŋaŋdhu dhika walŋu miriŋuyu ḻiw'marama dhärra,yurru yakana ŋarranydja yurru barrarirri;Ŋarra yurru mukthunna yana dhärrana yukurra,bitjan ŋayaŋu-nherraṉmirrina ŋarra yurru Garraywal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ŋganyguna ŋarra yana ḏukṯuktja walŋu, dhiyakuna gam':Ŋarranydja ḏukṯuk ŋarra yurru nhina yukurra ŋunha Godkalanydja Buṉbuŋura bitjanna liŋguna, gupaḏalnha-wala.Ŋarra ḏukṯuk ŋarra yurru nhäma yukurra ŋanya Garraynha ŋunha nhanukala Buṉbuŋura,ŋunhi ŋayi dhapirrkmirri dhika walŋu,ga ŋäŋ'thun ŋarra yurru ŋanya yulŋunydja,ŋayi yurru ŋarranha marrtji guŋga'yun dhiyala munathaŋur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 yurru dhuwala wäŋa marimirriyirrinydja, bathalanydja yurru mari,ŋarranydja yurru waṉḏirri ŋunha nhanukala, ḏalwaḏalwa'lili gulŋiyirri,ga ŋunhalayina nhanukalanydja ŋurrwuŋura ŋayi yurru ŋarranha gunganhamirriyamanydja;Ŋayi yurru ŋarranha ḻaw'maramanydja,ga ŋunha buku-warrwarlilina guṉḏalili nherraṉ yur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bitjandhiyina ŋayi yurru ŋarranha märrama walŋakuma ŋuliŋuru miriŋuwalanydja goŋŋuru,ga ŋunhalayinydja Godkalanydja Buṉbuŋura ŋarra yurru bathanna mundhurrnha nhanŋu wekama ŋunhiliyi, buku-ŋal'yunna nhanŋu,bitjan ŋarra yurru yatjunna dhika wirrkina, dhä-warrwarnha yurru miyamandja goŋmirriyirrina;Ŋarra yurru miyaman manikaynha wokthunna walŋu Garrayw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äka ŋarranha ŋunhi ŋarra yurru märrliliyamanydja wäthundja nhokala;Djäka ŋarraku mel-wuyurra, ga dhäruk buku-ruŋinyamaranharawuy wekaŋ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2026-06-16T13:20:11Z</dcterms:created>
  <dcterms:modified xsi:type="dcterms:W3CDTF">2026-06-16T13:20:11Z</dcterms:modified>
  <dc:title>Bible.com.au: PSALMS 27:1-14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