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presProps" Target="presProps.xml"/>
  <Relationship Id="rId17" Type="http://schemas.openxmlformats.org/officeDocument/2006/relationships/viewProps" Target="viewProps.xml"/>
  <Relationship Id="rId1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73988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24:1-1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nNTOTPO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pul walŋu buŋgawa ŋurruŋu ŋayi24:1-10 (The Great King)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huwalanydja munathany'tja wäŋa nhanŋuway yana ḻiw'marama Garraywu,ga bukmak yolŋu walala nhina marrtji buku-ḻiw'marama warrpam' yana dhulŋuŋu nhanŋuway Garraywu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Ŋayipi djäma warrpam'thurruna dhuwala munatha', ga ŋunha gapu moṉuk ga maya'-mayaŋ,bukmak dhuwalayi yulŋunydja nhanukuŋuway yana djämawuynydja warrpam'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l yurru ŋayi dhika marrtji ŋunha bukulilinydja dhuwaṯthun Garraywalanydja wäŋalili?Yol ŋayi rom-ŋamakurruny'tja walŋu yolŋu?...ŋayi yurru marrtji, ga gärri ŋunhiwalayi nhanukala dharrpallilinydja wäŋalili?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alanyara dhuwala yolŋunydja yurru marrtji gulŋiyirri gam',ŋunhi ŋayi ŋuli djäma dhunupa yana ŋamakurru' walŋu,ga guyaŋirri ŋayi ŋuli ḻatju'kuma, ḏarrtjalkkuma dhika;Ŋunhiyinydjayi yolŋu rom-dhunupanydja, yaka ŋayi ŋuli buku-ŋal'yun ŋula waŋarrwu wiripuŋuwunydja,ga yaka ŋayi ŋuli dhawu'-nherraṉ, yana mayali'-wilkthundja ŋuriŋiyi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uwalk yana Garrayyunydja yurru ŋunhiyinydja yolŋunha goŋmirriyamana dhika walŋu,ga walŋakumana ŋanya yurru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, balanyarayina walalana yurru marrtji galkithirrinydja galŋu Garraywala,bala gulŋiyirrina ŋunhiwalayi dharrpallilinydja Godkala Buṉbulili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y, ḻapmaraŋana dhuwaliyi ḻoḻunydja dhurrwara,märr yurru ŋayi ŋunhi djeŋarrany'tja buŋgawa marrtjina ŋuliwitjandhiyi gulŋiyirrina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l ŋayi ŋunhi yolŋunydja ḻatjuny'tja dhikanydja buŋgawa?... Yol?Garray ŋunhiyinydjayi ŋayinydja,wuṉḏaŋarr ŋayi dhika walŋu, ganydjarr-ḏumurru;Bitjan liŋgu ŋayi ŋuli djuḻkmarama yukurra galkinyamarama nhanŋuway ŋunhi miriŋunhanydja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ḻapmaraŋana dhurrwaranydja walŋu biyakana dhuwali wäŋanydja ḻoḻunydja,bala ŋayinydja yurru ŋunhiyinydja ḻatjuny'tja dhikanydja buŋgawa gärrina lili gulŋiyirrina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l ŋayi ŋunhi ḻatjuny'tja dhika buŋgawa?Garray muka ŋunhi ŋayipi,ŋunhi ŋayi djuḻkmaraŋalana bumara dhawar'maraŋalana miriŋunhanydja liŋguna,ŋayi ŋunhiyi buŋgawanydja walŋu, benydja-wala garrwarnydja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9">
  <a:themeElements>
    <a:clrScheme name="Theme7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2026-10-23T02:46:48Z</dcterms:created>
  <dcterms:modified xsi:type="dcterms:W3CDTF">2026-10-23T02:46:48Z</dcterms:modified>
  <dc:title>Bible.com.au: PSALMS 24:1-10 (gnnNTOTPO)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