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2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 ŋayi ŋunhi yolŋunydja ḻatjuny'tja dhikanydja buŋgawa?... Yol?Garray ŋunhiyinydjayi ŋayinydja,wuṉḏaŋarr ŋayi dhika walŋu, ganydjarr-ḏumurru;Bitjan liŋgu ŋayi ŋuli djuḻkmarama yukurra galkinyamarama nhanŋuway ŋunhi miriŋunhanyd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ḻapmaraŋana dhurrwaranydja walŋu biyakana dhuwali wäŋanydja ḻoḻunydja,bala ŋayinydja yurru ŋunhiyinydja ḻatjuny'tja dhikanydja buŋgawa gärrina lili gulŋiyirr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 ŋayi ŋunhi ḻatjuny'tja dhika buŋgawa?Garray muka ŋunhi ŋayipi,ŋunhi ŋayi djuḻkmaraŋalana bumara dhawar'maraŋalana miriŋunhanydja liŋguna,ŋayi ŋunhiyi buŋgawanydja walŋu, benydja-wala garrwarnyd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pul walŋu buŋgawa ŋurruŋu ŋayi24:1-10 (The Great King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uwalanydja munathany'tja wäŋa nhanŋuway yana ḻiw'marama Garraywu,ga bukmak yolŋu walala nhina marrtji buku-ḻiw'marama warrpam' yana dhulŋuŋu nhanŋuway Garrayw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pi djäma warrpam'thurruna dhuwala munatha', ga ŋunha gapu moṉuk ga maya'-mayaŋ,bukmak dhuwalayi yulŋunydja nhanukuŋuway yana djämawuynydja warrpam'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 yurru ŋayi dhika marrtji ŋunha bukulilinydja dhuwaṯthun Garraywalanydja wäŋalili?Yol ŋayi rom-ŋamakurruny'tja walŋu yolŋu?...ŋayi yurru marrtji, ga gärri ŋunhiwalayi nhanukala dharrpallilinydja wäŋalili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nyara dhuwala yolŋunydja yurru marrtji gulŋiyirri gam',ŋunhi ŋayi ŋuli djäma dhunupa yana ŋamakurru' walŋu,ga guyaŋirri ŋayi ŋuli ḻatju'kuma, ḏarrtjalkkuma dhika;Ŋunhiyinydjayi yolŋu rom-dhunupanydja, yaka ŋayi ŋuli buku-ŋal'yun ŋula waŋarrwu wiripuŋuwunydja,ga yaka ŋayi ŋuli dhawu'-nherraṉ, yana mayali'-wilkthundja ŋuriŋiy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walk yana Garrayyunydja yurru ŋunhiyinydja yolŋunha goŋmirriyamana dhika walŋu,ga walŋakumana ŋanya yurr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alanyarayina walalana yurru marrtji galkithirrinydja galŋu Garraywala,bala gulŋiyirrina ŋunhiwalayi dharrpallilinydja Godkala Buṉbulil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y, ḻapmaraŋana dhuwaliyi ḻoḻunydja dhurrwara,märr yurru ŋayi ŋunhi djeŋarrany'tja buŋgawa marrtjina ŋuliwitjandhiyi gulŋiyirr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2026-06-09T21:53:34Z</dcterms:created>
  <dcterms:modified xsi:type="dcterms:W3CDTF">2026-06-09T21:53:34Z</dcterms:modified>
  <dc:title>Bible.com.au: PSALMS 24:1-10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