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9: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nhanŋunydja Garraywunydja dhukarr dhunupa warray yana,ga ŋunhinydja walala ŋunhi walala ŋuli marrtji ŋuliwitjandhi dhukarrkurru,nhinanydja walala yurru ŋayaŋu-djulŋithirrina.Garraywunydja rom dhuwala ḏarrtjalk dhika walŋu ralkthunara djeŋarra',bitjan yurru ŋuriŋi ḏarrtjalkkumana ŋilimurruŋgu ŋayaŋuna,märr yurru ŋali nhina mälkuma nhämanydja,bala marŋgiyirrina ŋuriki yuwalkŋuw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amakurru' ŋunhi ŋali ŋuli rom-wiyaṉiyirrinydja Garraywu;bitjanna liŋgu gupaḏalnha-wala yolŋunydja walala yurru nhina dhäruk-märranharamirrina yanana.Ŋayipinydja ŋuli Garrayyunydja djäma nhänydja ŋamakurru' ga dhunupa,ga gupaḏalnha ŋunhiyi dhäruktja nhanŋu yurru yukurra dhärra djambimiriwnha nhämiriw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nydja mel-wiḏi'mirrinydja girri' manymak warray,yurru Godkunydja rom ŋunhinydja biyapul'nha walŋu ŋamakurru' dhika,djuḻkmarama yukurra ŋunhiyi girri'nha mel-wiḏi'mirrinhanydja.Ga gukunydja dhuwala dhäkay-ḻatju' muka ŋanya dhika,yurru nhanŋunydja Godkunydja dhäruk ŋunhi biyapul galŋu,djuḻkmarama yukurra ŋunhiyi guku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rray, ŋuriŋi nhokalanydja dhärukthu ŋarranha ŋuli marrtji marŋgikuma,liŋgu ŋarranydja dhuwala nhuŋu djämamirri.Ŋuriŋi nhokala dhärukthunydja ŋarranha ŋuli raypirri'yun,dharraykuma ŋarranha ŋula nhäŋuru yätjŋuru;Rarr'yundja nhe ŋuli ŋarraku biyapul walŋu dhika, goŋmirriyama walŋu ŋarranha,ŋunhi ŋarra ŋuli dhäruktja nhuna märr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rray, wiripunydja ŋarra ŋuli rom-waḏatjtjun nhuna,bitjan ŋarra yurru yaka dharaŋan ŋunhiyi.Rurrwuyurra ŋarranha Garray, ḏarrtjalkkuŋa ŋuliŋuruyi yätjŋurunydja dhukarrŋuru ga guyaŋinyaraŋuru,ŋunhi yukurra djuḻuḻ'yun ŋarrakala ŋorra ŋayaŋu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lkiya ŋarranha baṯ biyaka,märr ŋarra yurru yaka ḏukṯukthirri ŋuriki yätjkunydja.Gunganhamirriyaŋa ŋarranha biyaka Garray,märr yurru ŋarraku ŋayi yaka yätjtja buŋgawayirri,bala ŋarra yurru ŋuliŋurunydja nhina ŋula nhämiriwnha yana walŋu,yakana ŋarra yurru djäma nhänydja ŋunhi yät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rray, biyaka ḏarrtjalkkuŋa ŋarranha,märr yurru ŋarra waŋa yukurra ŋamakurru' yana dhäruktja malanha, ga guyaŋirri ralkthunara yana walŋu,märr yurru ŋarrakala ŋuriŋi guyaŋinyarawuyyunydja ga dhärukthunydja nhunanydja galŋa-djulŋikuma goŋmirriyama.Garray, nhenydja ŋarraku ŋurrwu,liŋgu nhe ŋarranha walŋakuŋala, märraŋala dhawaṯmaraŋala ŋuliŋuru yätjkalanydja goŋŋu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u rom malanha dhapirrkmirrinydja djämawuyŋurana ŋunhana19:1-14 (God's glory in cre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häna ŋunha gäraktja?... ḻatju'na dhikana ŋiniya?Gärakthunydja ŋuriŋiyi yukurra ḻakarama Godnhana,nhäyinyara ŋunhi ŋayinydja Godtja ḻatju' walŋu ŋanya dhika.Ŋayinydja ŋunhi goŋ-djana'mirrina God ŋiniya?liŋgu gäraktja ŋunha nhanukuŋuway yana djämawu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n liŋgu walu-ŋupan ŋayi gärakthunydja yukurra ḻakaramana Godnha,ga munha-ŋupandja yolŋuyu walalay ŋuli gäraklilinydja bakuruma,bala marŋgiyirrina yukurra Godku, ŋunhi ŋayinydja mirithirrina walŋu ḻatju'na dhikana ŋan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ayi gäraktja rirrakaymiriw yana,yakana ŋayi yukurra dhäruktja waŋ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yolŋu walala ŋuli buku-ḻiw'marama marŋgiyirri Godku nhänharayuna yukurranharayu,ŋunhi walala ŋuli bakuruma gäraklili, ga nhäma;Birrka'mirriŋurana wäŋaŋuranydja yolŋuyu walalay ŋuli dharaŋanna ŋäma dhäwuny'tja,ŋunhi yukurra nhaltjan gärakthu ḻakarama God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ayi gäraktja balanyara bitjan yindi walŋu buṉbu djämawuy Godkuŋu ŋuriki waluwu.Bitjan liŋgu djaḏaw'yunarayunydja ŋayi ŋuli walunydja gaŋgathirri goŋmirriyirrina dhikana walŋu,ŋayaŋu-yiŋgathirrina ŋayi marrtjinydja ŋuli gärakkurrunydja bala,bitjanna bitjan ŋuli yuṯa ḏarramu ŋunhi waṉḏirri yukurra bata'yunaralili b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rtjinydja ŋayi ŋuli yukurra waŋganyŋuru galiŋuru,yana liŋgu ga ŋunhana bala galiŋura gärrinydja ŋayi ŋuli;Bala ŋayi yukurra waluyunydja ŋunhi ḻithanmaramanydja birrka'mirrina wäŋanydja,yakana yukurra waŋgany wäŋa ŋorra djuḻuḻ'yundja nhanukalanydja goŋ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arraywunydja dhuwala rom ḻatju' warray ŋanya, dhapirrk warray dhika,balanyara warray bitjan buŋgaṯmarama ŋayi ŋuli ŋunha ŋayaŋu.Ŋilimurrunydja dhuwalanydja yolŋu'-yulŋunydja, yaka ŋali marŋgi ŋuruku yuwalkŋuwunydja,yurru ŋuriŋi Garraywalanydja dhärukthu ŋali ŋuli marŋgiyirrina marrtji,bala ḻiya-djambatjthirrina.]]></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2026-06-12T01:44:28Z</dcterms:created>
  <dcterms:modified xsi:type="dcterms:W3CDTF">2026-06-12T01:44:28Z</dcterms:modified>
  <dc:title>Bible.com.au: PSALMS 19:1-14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