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presProps" Target="presProps.xml"/>
  <Relationship Id="rId18" Type="http://schemas.openxmlformats.org/officeDocument/2006/relationships/viewProps" Target="viewProps.xml"/>
  <Relationship Id="rId1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96113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6:1-1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nNTOTPO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array, bitjan warray liŋgu ŋarra ŋuli guyaŋirrinydja yukurra nhuna,ŋunhi nhenydja dhiyalami bitjan liŋgu ŋarrakala ŋuli galki.Galki yana nhenydja ŋarrakala,yakana ŋarranha yurru ŋula nhäyu galkinyamaramanydja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hiyakuyinayi märrwu ŋarra yukurra djulŋithirrina yana wirrkina yulŋunydja,ga ŋayaŋunydja ŋarraku yukurra mirithirrina walŋu goŋmirriyirri dhikana.Ga nhinanydja ŋarra yurru walŋana yana,gunganharayu ŋuriŋina nhokalaynha ganydjarryu walŋamirriyuna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he ŋarranhanydja yurru walŋakuma beŋuru rakunydhinyaraŋurunydja romŋuru,yaka nhe yurru ŋarranhanydja gonha'yun ŋunha ŋunhi rakunymirriwalanydja wäŋalili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he malŋ'maraŋala ŋarrakala dhukarr ŋunhi walŋamirrinydja,ga ŋunhalanydja ŋarra yurru nhina yukurra nhokalanydja galkina yana walŋu,bena dhika goŋmirriyirrina ŋarra yurru, ŋayaŋu-djulŋithirrina walŋu.Ga ŋunhalanydja goŋŋura dhunupaŋuranydja nhokalaynydja ŋarra yurru nhina yukurra goŋmirriyirrina, gupaḏalnha-wala yanana yurru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Ŋarranydja walŋa warray djäkaŋura Godkala warray16:1-11 (I am safe in God's care)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array God, gunganhamirriyaŋa ŋarranha,liŋgu ŋarra yukurra märr-nherraṉmirri nhokalay galŋu yana;Nhepi ŋuli ŋarranha gämanydja ḻatju'kuma dhika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Ŋarra ŋuli waŋa Garraywala bitjan, “Nhenydja dhuwala ŋarraku Garray;Bukmak nhä malanha ŋunhi ŋarra yukurra ŋayathama nhokuŋuway yana warrpam' ḻatju'mirri ŋanya dhika.”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Ŋarra yukurra märr-ŋamathirri ŋurikinydja yolŋu'-yulŋuwu ŋuli walala yukurra märr-ŋamathirri nhuŋu;Yuwalk ŋarra yana ḏukṯukthirri yukurra nhinanharawu walalaŋgunydja galkiwunydja galŋu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ripu-guḻkuny'tja yurru gulŋiyirri yukurra marilili, yindilili walŋu,liŋgu mirithirri walala yukurra ḏukṯukthirri wiripuŋuwuna waŋarrwu.Ŋarranydja yurru yaka buku-ŋal'yun yukurra walalaŋgalaŋuwunydja waŋarrwu,ga yaka yurru ŋarra mundhurr-wekama ŋula nhä bitjan gulaŋ-waṉḏinyamarama walalaŋgalanydja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array, ŋarranydja ḏukṯuk nhuŋuway yana waŋganygu,nhenydja ŋuli marrtji rarryun bukmak nhänydja malanha ḻatju' dhika ŋarraku,ga dhuwalana gay' ŋarra yulŋunydja nhokala goŋŋurana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henydja ŋamakurru' walŋu yana God, ga wekamanydja nhe ŋuli nhä ŋamakurru,ŋunhina liŋgu dhapirrkmirrina dhika walŋu nhe ŋuli wekamanydja ŋarraku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Ŋarra wokthun nhuŋu yulŋunydja Garray,liŋgu nhepi ŋuli gämanydja ŋarranha marrtji ŋuliwitjandja dhukarrkurru dhunupakurrunydja;munhakunydja ŋuli nhe ŋarrakala waŋa ŋayaŋuŋura ŋunha walŋu,marŋgikuma ŋarranha marrtji bitjan nhäku malaŋuwu ŋamakurru'wu,ga dharraykuma nhe ŋuli waŋa ŋulaŋuru yätjmirriwalanydja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3">
  <a:themeElements>
    <a:clrScheme name="Theme8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2026-06-20T08:41:00Z</dcterms:created>
  <dcterms:modified xsi:type="dcterms:W3CDTF">2026-06-20T08:41:00Z</dcterms:modified>
  <dc:title>Bible.com.au: PSALMS 16:1-11 (gnnNTOTPO)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