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89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bitjan warray liŋgu ŋarra ŋuli guyaŋirrinydja yukurra nhuna,ŋunhi nhenydja dhiyalami bitjan liŋgu ŋarrakala ŋuli galki.Galki yana nhenydja ŋarrakala,yakana ŋarranha yurru ŋula nhäyu galkinyamaramanydj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iyakuyinayi märrwu ŋarra yukurra djulŋithirrina yana wirrkina yulŋunydja,ga ŋayaŋunydja ŋarraku yukurra mirithirrina walŋu goŋmirriyirri dhikana.Ga nhinanydja ŋarra yurru walŋana yana,gunganharayu ŋuriŋina nhokalaynha ganydjarryu walŋamirriyu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 ŋarranhanydja yurru walŋakuma beŋuru rakunydhinyaraŋurunydja romŋuru,yaka nhe yurru ŋarranhanydja gonha'yun ŋunha ŋunhi rakunymirriwalanydja wäŋalil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 malŋ'maraŋala ŋarrakala dhukarr ŋunhi walŋamirrinydja,ga ŋunhalanydja ŋarra yurru nhina yukurra nhokalanydja galkina yana walŋu,bena dhika goŋmirriyirrina ŋarra yurru, ŋayaŋu-djulŋithirrina walŋu.Ga ŋunhalanydja goŋŋura dhunupaŋuranydja nhokalaynydja ŋarra yurru nhina yukurra goŋmirriyirrina, gupaḏalnha-wala yanana yurr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nydja walŋa warray djäkaŋura Godkala warray16:1-11 (I am safe in God's care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God, gunganhamirriyaŋa ŋarranha,liŋgu ŋarra yukurra märr-nherraṉmirri nhokalay galŋu yana;Nhepi ŋuli ŋarranha gämanydja ḻatju'kuma dhik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ŋuli waŋa Garraywala bitjan, “Nhenydja dhuwala ŋarraku Garray;Bukmak nhä malanha ŋunhi ŋarra yukurra ŋayathama nhokuŋuway yana warrpam' ḻatju'mirri ŋanya dhika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yukurra märr-ŋamathirri ŋurikinydja yolŋu'-yulŋuwu ŋuli walala yukurra märr-ŋamathirri nhuŋu;Yuwalk ŋarra yana ḏukṯukthirri yukurra nhinanharawu walalaŋgunydja galkiwunydja galŋ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-guḻkuny'tja yurru gulŋiyirri yukurra marilili, yindilili walŋu,liŋgu mirithirri walala yukurra ḏukṯukthirri wiripuŋuwuna waŋarrwu.Ŋarranydja yurru yaka buku-ŋal'yun yukurra walalaŋgalaŋuwunydja waŋarrwu,ga yaka yurru ŋarra mundhurr-wekama ŋula nhä bitjan gulaŋ-waṉḏinyamarama walalaŋgalanydj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ŋarranydja ḏukṯuk nhuŋuway yana waŋganygu,nhenydja ŋuli marrtji rarryun bukmak nhänydja malanha ḻatju' dhika ŋarraku,ga dhuwalana gay' ŋarra yulŋunydja nhokala goŋŋura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nydja ŋamakurru' walŋu yana God, ga wekamanydja nhe ŋuli nhä ŋamakurru,ŋunhina liŋgu dhapirrkmirrina dhika walŋu nhe ŋuli wekamanydja ŋarrak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wokthun nhuŋu yulŋunydja Garray,liŋgu nhepi ŋuli gämanydja ŋarranha marrtji ŋuliwitjandja dhukarrkurru dhunupakurrunydja;munhakunydja ŋuli nhe ŋarrakala waŋa ŋayaŋuŋura ŋunha walŋu,marŋgikuma ŋarranha marrtji bitjan nhäku malaŋuwu ŋamakurru'wu,ga dharraykuma nhe ŋuli waŋa ŋulaŋuru yätjmirriwalanyd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2026-08-14T13:05:08Z</dcterms:created>
  <dcterms:modified xsi:type="dcterms:W3CDTF">2026-08-14T13:05:08Z</dcterms:modified>
  <dc:title>Bible.com.au: PSALMS 16:1-11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