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17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nhe wäŋa ŋaraka, buku ga djulam,borummirri dharpa ga retja malanha,wokthurrana walala nhumanydj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nhuma wäyin walala boḏinymirri ga maḏakarritjmirri,gaḻ'yunaramirri ga buṯthunaramirri,ḏiltjiwuy ga raŋiwuy,wokthurrana nhumanydja bukmaknha ya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-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uma yolŋu walala, buŋgawamirri ŋurru'-ŋurruŋu ga wiripu-guḻku' yolŋu walala,yuḏayuḏa yawirriny' dhäykawurru ga ḏarramuwurru,worru'-wurruŋu ga djamarrkuḻi',nhumanydja wokthurrayi Garraywu, goŋmirriyiyana walal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uma dhuwala bukmak yana munatha'wuynydja nhä malanha,wokthurrana walala,märr-yiŋgathiyana Garraywu.Liŋgu Garraynydja dhuwala yäku-ḏumurru, djuḻkmarama yukurra wiripu-guḻku'nhanydja;Ŋayinydja yukurra nhina ŋunha djeŋarra'na dhikana, garrkuḻuknha,biyapulnha-wala walŋu garrwarnha,buku-nyumaramana yukurra munatha'na ga djiwarr'nh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nydja yukurra wirrkina ŋayaŋu-ŋamathirri nhanukalayŋuwu yolŋu'-yulŋuwu;Ŋilimurru Yitjuralpuyŋunydja marrkapmirrina walala nhanŋu,ŋayi ŋilimurrunha ganydjarrmirriyaŋala,märr ŋilimurrunydja yurru nhanŋu wokthunna.Wokthurrana go Garraywu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kthurrana Garraywu go148:1-14 (Let everything praise the Lord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kthurrana Garraywu go, nhuma bukmak yana djiwarr'wuynydja nhä malanha.Wokthurrana Garraywuna nhuma yolŋu walala djiwarr'wuy, nhanŋu dhäruk-märranhamirri walala,wokthurrana nhanŋu, goŋmirriyiyana walal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e walu ga ŋaḻindi,ga wiripuwurru ganyu' walala, wokthurrayi nhumanydja nhanŋ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e gärak, ga waŋupini malanha,nhumanydja wokthurrayi yukirriya walala, biyakayi bil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umanydja dhuwalinydja malanha djiwarr'puyŋunydja, wokthurra bukmaknha yana,yäkuna garrwarkuŋa ŋanya Garraynhana.Bili ŋayi Garray waŋana, dhäruk waŋgany,bala yana marrtjina nhä malanha maḻŋ'thurrunana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i nherra'-nhirrara nhumalanha nininygarrmurana,nhuma dhuwali bukmak yana djiwarr'puyŋunydja;Wokthurrana walala,märr-yiŋgathiyana Garrayw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nhuma bukmak yana munatha'wuynydja nhä malanha,Wokthurrayi Garraywuna,nhuma guya walala, ga wiripu-guḻku' nhä malanha ŋunhi marrtji ŋorra gapuŋura dhuḻupurrŋura,wokthurrana nhumanydja gatju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e maḻwurrk, ga maykarraṉ', ga wärrk, nhanŋu dhäruk-malthunaramirri walala,wokthurrana nhanŋu Garrayw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2026-06-15T09:24:35Z</dcterms:created>
  <dcterms:modified xsi:type="dcterms:W3CDTF">2026-06-15T09:24:35Z</dcterms:modified>
  <dc:title>Bible.com.au: PSALMS 148:1-14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