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presProps" Target="presProps.xml"/>
  <Relationship Id="rId14" Type="http://schemas.openxmlformats.org/officeDocument/2006/relationships/viewProps" Target="viewProps.xml"/>
  <Relationship Id="rId1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4: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rom-yätjmirrinha yolŋu'-yulŋunha14:1-7 (Telling about foolish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yalmirinydja ŋunhinydja yolŋu ŋuli waŋa bitjanna gam',“Wanhaka dhika ŋayi Godtja be?...bäyŋu warray dhika Godtja.”Yo, bukmak yolŋu walala djarrpi'mirrinydja yana walŋu;Djämanydja walala ŋuli mirithirrina dhika yätjnha romdja,yakana ŋula yol waŋgany yolŋu ŋayi yurru djäma ŋamatha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arrayyunydja marrtji nhäma ŋulaŋuru djiwarrŋurunydja,lili djipmarama dhipala munatha'lilinydja wäŋalili,nhäma'-nhama ŋayi marrtji bitjan yolŋu'-yulŋunha ŋilimurrunha;Nhämanydja ŋayi ŋunhi marrtji ḻarrumanydja ŋuriki yolŋuwu ŋunhi ŋayi ŋuli djäma ḻiya-djambatjthu galŋu yana,ŋuriki walŋu ŋunhi ŋayi yuwalkkuma yukurra djälthirri malthunarawu God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iŋgu bukmak yolŋunydja walala bilyurruna yukurrana ŋulaŋurunydja Godkalanydja,bukmakthinana gatjpaḻ'yurrunana dhuwurr-djarrpi'yinana;Yakana ŋula waŋgany rom-ŋamakurru'thinanydja Godkala maŋutjiŋu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ayi Garraynydja yukurra waŋa bitjan, “Nhä ŋunhanydja dhuwurr-yätjmirrinydja yolŋu'-yulŋu?... dhuŋamirri?Yakana ŋunha walala marŋginydja?Balanyarana ŋunha walala yätjmirrinydja ŋunhinydja yolŋu'-yulŋu,bitjan walala marrtji bumana ŋarrakunydja ŋunhi yolŋu'-yulŋunha,ga yakana walala ŋuli bukumirriyama ŋarrakal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uwalk yana yurru ŋunhiyi dhuwurr-yätjmirrinydja walala barrarirri dhika walŋu,liŋgu Godtja galki yana walŋu ŋurikalanydja walalaŋgala ŋunhi walala dhäruk-märranharamirri walala nhanŋ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riŋi dhuwurr-yätjmirriyunydja warku'yun yukurra ŋunhinydja rom-dharraḏamirrinhanydja yolŋu'-yulŋunha,yurru Godtja dhuwala balanyara bitjan ŋayi ŋurrwu'na ŋurikinydja yolŋu'-yulŋuwu ŋurruwuykmirriwunydja galŋu,ŋayi ŋunhiyinydjayi gunganhamirriyama yukurra walal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rray, ŋarranydja yukurra ŋäŋ'thun, ŋunhi nhe nhina yukurra ŋunha gay' bukuŋura Djäyan,nhe yurru walŋakuma Yitjuralnhanydja miṯtjinha,dhawaṯmarama walalanha beŋuru miriŋuwalanydja goŋŋuru yurru.Nhäna ŋunhiyinydjayi djulŋithinyaramirri yurru walu ŋuriki Yitjuralwunydja miṯtjiwu,ŋunhi nhe yurru Garray nhuŋuwaynha yolŋu'-yulŋunha gämana lili, wäŋa-roŋinyamaramana yurru walalanha.]]></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2026-05-27T00:52:59Z</dcterms:created>
  <dcterms:modified xsi:type="dcterms:W3CDTF">2026-05-27T00:52:59Z</dcterms:modified>
  <dc:title>Bible.com.au: PSALMS 14:1-7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