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89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ŋarra dhawuṯthurru djiwarr'lili ŋuli, ga nhenydja ŋunhala warray,ga ŋuli ŋarra yarrupthurru, rakunymirriwala wäŋalili buni, nhenydja ŋunhalay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li ŋarra winya'yurru barrkulili wäŋalili, bena-wala barrkulilina birr',nhenydja ŋunhalayi, ŋurru-warryun ŋarranha ŋuli,ga guŋga'yun ŋarranha marrtj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li ŋarra ŋula djuḻuḻ'yurru buku munhalili, gulkuruna ŋunhiyi,liŋgu munhakunydja dhuwala balanyara bitjan walupuy yana nhuŋunydja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ŋunydja djarraṯawun' warrpam warray räkukuma yukurra munhanydja;Nhe ŋuli ŋarranha nhäma munhalilinydja bitjan yana liŋgu bitjan walupu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nhepi ŋarranha ŋamaŋamayurruna,nhe bokmara ŋarranha ŋunha ŋäṉḏiwala gulunŋur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ḻatju'kuŋala nhe dhika bokmara ŋarranha rumbalnydja, dhapirrkkuŋalana dhika walŋu,bukmak nhuŋu djämanydja ḻatju'na dhika;Ŋarranydja yukurra wokthun nhuŋu wirr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äŋala nhe ŋarranha yukurrana,ŋunhi ŋarra yutjuwaḻaŋ'ka yana yothuŋga ŋunha ŋäṉḏiwalaŋga rumbalŋura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nydja ŋäthili ŋarraku marŋgi, liŋgu nhe nhäŋala ŋarranha ŋuthanara marrtjinyara,yurruna ŋarra dhawal-wuyaŋina,ga bitjarrayi nhe dhukarr gurrunhara ŋathil'yurruna ŋarrak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ŋarr God, nhuŋu guyaŋinyaranydja barrkuna,yakana ŋarra yukurra guyaŋirri ga mulka.Nhokuŋu guyaŋinyara guḻku'na mirithirrina, biyapulnha guḻku'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ŋarra ŋuli bothurrunydja, yakana ŋuli buku-mulki,bitjanna liŋguna nhe guyaŋirri yukurra ŋarranha.Ŋunhi ŋarra ŋuli yakurrthirri,nhenydja ŋunhiliyi warray;Ga ŋunhi ŋarra ŋuli gaŋgathirri yakurrŋuru,nhenydja mukthun yana ŋunhili ŋarrakala galk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tja Birrka'mirriŋura139:1-24 (God's complete knowledge and care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! Nhäku warray nhe ŋuli yakanydja buma ŋunhi yätjmirrinhanydja yolŋu'-yulŋunha?Yana walala bini winya'yunana-wala ŋarrakal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 walala ŋuli waŋa yätjkumanydja nhuna.Garray, wirrkina ŋarra yukurra ŋaramurryirri walalaŋgu,liŋgu nhuŋu walala yukurra ŋaramurryirr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ukurra yarryunna walalaŋgu, yakana ḏukṯukthirri,liŋgu walala yukurra nhuŋu yarryu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walknha ŋarra yukurra yaka ḏukṯukthirri walalaŋgu, yarryunna yukurra,yakana ŋarra yurru walalanha ḻunduku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nhäŋa'-nhaŋa ŋarrakala ŋayaŋulili,ḻarru'-larruŋa ga gatjarr'yurra ŋarraku guyaŋinyara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ḻakaraŋa dhunupamirriyaŋa nhä yukurra ŋarrakala yätj ŋorra ŋayaŋuŋura ga ḻiyaŋura,nhä ŋarra yukurra balaŋu djuḻuḻ'marama nhokala.Garray! Gäŋana ŋarranha, ŋurru-warryurra dhunupakurru dhukarrkurru,ŋulawitjarra bili walŋamirrikurru dhukarrkurru. Ga liŋgu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 nhe liŋguna nhäŋa'-nhaŋala ŋarranha ŋayaŋu;Nhe marŋgi ŋarraku bukmakku yana,ga marŋgina nhe nhä ŋarra yukurra djäm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ŋuli nhäma ŋarranha nhinanhara ga gaŋgathinyara,ga bitjandhiyi liŋgu nhe marŋgina nhaltjan ŋarra ŋuli yukurra guyaŋirr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ŋarra yurru marrtji ŋula wanhamala,nhenydja ŋuli ŋarranha nhäma warray;Ga ŋunhi ŋarra ŋuli mukthun nhina,nhe marŋgina ŋarraku bukmaknha ya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ŋuli marŋgithirri ŋathil'yun ŋarraku dhärukku,ŋunhi ŋarra ŋuli gäthuraŋga dhurrwara ḻapthun waŋanharaw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rtjinydja nhe ŋuli ŋurruŋu, ŋurru-warryun ŋarranha,ga munguyun nhe ŋuli, nhepi yana;Bämara'yun ŋarranha nhe ŋuli bitjanna liŋguna,goŋ-nherraṉmirri marrtji ŋarraku ŋul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ḻatju'na ŋiniya!Biyapulnha-wala garrwarnha nhuŋunydja guyaŋinyara barrkuna,yakana ŋarra yukurra mulka ŋarrakalay muḻkurry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nhenydja dhuwala bawala'mirriŋurana.Wanhamala ŋarra yurru waṉḏirrinydja?... winya'yundja nhokala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2026-06-16T12:24:54Z</dcterms:created>
  <dcterms:modified xsi:type="dcterms:W3CDTF">2026-06-16T12:24:54Z</dcterms:modified>
  <dc:title>Bible.com.au: PSALMS 139:1-24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