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89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yurru yana yätjtja dhuwurr warrkuḻumana nhanukalaŋuwala miṯtjiwalanydja,walŋakumana yurru walalanha dhawaṯmarama ŋula yolkala goŋŋur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liliyaŋa Garraywala130:1-8 (A prayer for help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guŋga'yurra ŋarranha,liŋgu ŋarra dhuwala ŋayaŋu-ḏaḏawyunna yukurr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ka ŋarranha rirrakaynydja, Garray,ga guŋga'yurrana go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bini nhe bothurrunydja ŋanapurruŋgu yätjtja rom malanha,nhe bini ŋanapurrunha bukmaknha murr'maranh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nhenydja bäy-ḻakarama warray ŋuli ŋanapurruŋgu,märr yurru ŋanapurru borrk-barrarirri nhuŋu,bala märramana yurru nhuŋu dhäru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e. Bulnha ŋarra yurru galkun gatjpu'yun yukurra nhanŋu Garraywu.Ŋarranydja yukurra märr-yuwalkthirri dhärukku nhanŋu,Yuwalk ŋayi yurru ŋarranha guŋga'yund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lkundja ŋarra ŋuli yukurra Garraywu,bitjandhi liŋgu bitjan yolŋu ŋuli nhina marrtji bira'yun dhukarr-nhämana munha-ŋupan,yana liŋgu ga wäŋa ŋuli djaḏaw'yu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Yitjuralpuynydja yolŋu'-yulŋu, biyakayi märr-nherraṉmiya Garraywala.liŋgu ŋayaŋu-ŋamathinyara nhanŋunydja ḻatju'na dhikana, djambimiriwnha.Dhunupana ŋayi yurru nhuna guŋga'yunna,yakana yurru ŋayi waŋa nhuŋu yaka'yun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2026-06-16T12:24:54Z</dcterms:created>
  <dcterms:modified xsi:type="dcterms:W3CDTF">2026-06-16T12:24:54Z</dcterms:modified>
  <dc:title>Bible.com.au: PSALMS 130:1-8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