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3228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1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he yurru marrtji ŋula wanhamala barrkulili,ga ŋayinydja yurru Garray nhuŋu djäka yukurra;Ga roŋiyirri nhe ŋuli marrtji liliyi,mukthun yana ŋayi nhuŋu yurru Garraynydja marrtji goŋ-nherraṉmirri.Bitjanna liŋgu nhe yurru marrtji walŋana yana,dhiyaŋu-wala ga bitjanna liŋguna, weyinŋumirrina-wala yurr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 dhuwala ŋilimurruŋgu watjarrŋu121:1-8 (The Lord our protector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lthu yurru ŋarranha guŋga'yundja?Wanhaŋuru dhika?... Ŋulaŋuru bukuŋuru gay'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 yana ŋayipi ŋarraku guŋga'yunaramirri,ŋunhiyi ŋunhi ŋayi bokmarama djiwarr' ga munatha' wäŋa dhuwal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kana ŋarra yurru galkirri,bili ŋayina ŋarranha yukurra mulka, wuṉḏaŋarrkuma ŋul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tjanna liŋguna ŋayi ŋuli mukthunna djäka;yaka warray ŋayinydja ŋuli ŋorra, ŋula gonha'yu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Garraynydja dhuwala watjarr-mulkanharamirri ŋilimurruŋgu,ŋayinydja dhuwala dhika ŋayi bäyma galki,monyguma yukurra ŋilimurrunha gunganhamirriyama ŋula nhäŋuru malaŋuŋur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kana nhuna yurru waluyu räwakkuma,ga munhakunydja yakana ŋuli ŋula nhuna baymatthurru warumuktja;Yakana yurru nhuna ŋula nhäyu buma,bili nhenydja Garraywala goŋŋur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yi ŋuli nhuŋu yukurra gungama ŋula nhäŋuru yätjmirriwalanydja walalaŋgala,djäka yukurra ŋuli nhuŋu, walŋakuma nhun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2026-06-16T13:20:11Z</dcterms:created>
  <dcterms:modified xsi:type="dcterms:W3CDTF">2026-06-16T13:20:11Z</dcterms:modified>
  <dc:title>Bible.com.au: PSALMS 121:1-8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