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9:9-10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lŋa-ḻayyunaramirrina rom ŋarra ŋuli maḻŋ'marama nhuŋunydja,yakana yurru ŋarra meṉgumanydja nhuŋu dhäruktj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arranydja dhuwala djämamirri yolŋu nhuŋu,djäka yukirriya ŋarraku,märr ŋarra yurru nhina yukurra, ŋamathama dhika wal'u,ga malthun yurru nhuŋuway dhärukk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ḻapmaraŋa ŋarranha maŋutji,märr ŋarra yurru nhäma dharaŋan dhäruktja nhuŋu,ga maḻŋ'marama yurru ḻatju'mirrina dhika, yuwalkŋuna walŋu ro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dhuwala märr-gurriri nhina yurru dhiyala munathaŋuranydja,yaka djuḻuḻ'maraŋa ŋarrakala romdja nhuŋuway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Ḏukṯukthirri ŋarra yukurra dhuwala wirrkina dhika,bitjanna liŋguna ŋarra yukurra ŋoy-ŋaḏupthun nhokalaŋuwu romgunydja marŋgithinyaraw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uŋunydja dhäruk djingaryunna yukurra yurru gupaḏalŋuna,bitjanna liŋguna dhärra yukurra nininyŋuna ŋunha djiwarrŋura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kurra wirrkina märr-ŋamathirri nhokalaŋuwunydja romgu,guyaŋirrinydja ŋarra ŋuli bitjan liŋgu walu-ŋupann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iyaŋu nhokala dhärukthu ŋarranha ŋuli wekama dhunupana guyaŋinyara,bala ŋarra ŋuli djuḻkmaramana ŋayan'mirrinha walalanha dhiyaŋu dhärukthunydj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wirrki warray marŋgi nhokalaŋuwu romgu,djuḻkmaramana yukurra ŋunhanydja walalanha yolŋu'-yulŋunha, ŋunhi walala ŋarranha marŋgikuŋala,liŋgu bitjan liŋgu ŋarra ŋuli yukurra märryu-ŋupan nhaltjan nhe ŋuli ŋarraku ḻakaram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rki warray ŋarra marŋgi nhokalaŋuwu romgunydja,djuḻkmarama yukurra ŋunha ḏilkurruwurrunhanydja yolŋu'-yulŋunha,liŋgu ŋarra yukurra ŋayathama baṯ bitjanna nhuŋu rom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wu ḻatju' rom119:9-20, 89, 97-105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ŋarra yukurra yätjkurru dhukarrkurru marrtji,ḻäy-yarryun ŋarra yukurra ŋuruku dhukarrwu,liŋgu wirrki ŋarra ḏukṯuk nhokalaŋuwu dhärukku malthunaraw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muka ŋarranhanydja marŋgikuŋala;yakana ŋarranydja yurru ŋapa-wilyun nhokalanydja romŋuru, ganan yurr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nhuŋunydja dhäruk ḻatju'na dhikana ŋanya,dhäkay-djulŋina bitjan guku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okalana dhärukthu ŋarranha ŋuli yukurra marŋgikumanydja,bala ŋarranydja ŋuli marŋgithirri warray nhokalaŋuwu yuwalkŋuwuna walŋu dhukarrwu,ga dhiyakuyina märrwu ŋarra yukurra yarryunna ŋuriki bothinyarayŋuwunydja romg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dhäruktja dhuwala nhuŋu bitjan baḏayala'na;Ŋarra ŋuli marrtji balakurruyi baḏayala'kurru, ga yakana ŋula galkirrinydja,liŋgu nhokala ŋuriŋi dhärukthu djarraṯawun'kuma ŋuli yukurra ŋarraku dhukarr,milkuma ŋuli dhukarr marrtjinyarawu bal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altjurru dhika ŋuli yuṯanydja ḏarramu nhini yukirri ḏarrtjalk ŋula nhämiriw?Ŋuli ŋayi yurru Godku romgu malthundja marrtji bala,ŋayi yurru nhina yukurra ŋamathamana dhika wal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, ŋarra yukurra ḏukṯukthirri nhuŋu malthunarawu,nhuŋuwaynha waŋganyguna ŋarra yukurra warrya'yun;Mulkiya ŋarranha galkikuŋa walŋu,märr ŋarra yakana yurru yarrkthun nhokala dhärukŋur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na ŋarra nhuŋuwaynha yana dhäruk ruwamŋu nherraranydja ŋarrakalay ŋayaŋulilinydja,märr ŋarra yurru yakana rom-waḏatjtjun nhunanyd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kurra wokthunna nhuŋu, Garray,marŋgikuŋa ŋarranha nhokalayŋuwu romg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iyaŋu ŋarrakala dhärukthu ŋarra ŋuli waŋa marrtji bala,ḻakaramana ŋuli yukurra nhuŋu romnha malanh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ka ŋarranydja rrupiyawu ḏukṯuk ŋal'yunmaranharawu,liŋgu nhokalana dhiyaŋu romdhu ŋarranydja yukurra märr-ḏaw'yun,galŋa-ŋamathinyamarama ŋuli yukurr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yurru bitjanna liŋguna guyaŋirri yukurra nhuŋuwaynha dhäruk,muḻkurr-nherraṉmirri nhokiyingalana romlil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2026-06-12T01:44:24Z</dcterms:created>
  <dcterms:modified xsi:type="dcterms:W3CDTF">2026-06-12T01:44:24Z</dcterms:modified>
  <dc:title>Bible.com.au: PSALMS 119:9-105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