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8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rra Garraywu117:1-2 (Praise the Lor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bukmak bäpurru yolŋu walala, wokthurrana Garraywu;Goŋmirriyaŋa Garraywu, nhuma yolŋu walala wäŋakurru buku-ḻiw'mara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rkina ŋayi yukurra märr-gorruma ŋilimurruŋgunydja;ŋayi yukurra ŋoy-ŋamathirri yuwalkkumana yana.Ŋayipi waŋgany yana märr-yuwalkmirrinydja Garray,liŋgu dhärranydja ŋayi yukurra yurru bitjanna liŋguna djambimiriw.Wokthunna gul' Garraywu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2026-06-24T14:32:16Z</dcterms:created>
  <dcterms:modified xsi:type="dcterms:W3CDTF">2026-06-24T14:32:16Z</dcterms:modified>
  <dc:title>Bible.com.au: PSALMS 117:1-2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