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11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unhanydja walala ŋunhi walala ŋuli djäma ŋunhiyi goŋbuynha waŋarrnha ŋula nhänha,ga ŋunhinydja yolŋu'-yulŋu ŋunhi walala ŋuli ŋayaŋu-nherraṉmirri ŋunhimalayi ŋula nhäkala,walalanydja yurru yana bitjanna ḻiya-dhumukthirrina guyaŋinyamiriwnha, bawa'mirrina yurru,bitjan yana liŋgu bitjan ŋunhiyi waŋarr ŋunhi walala ŋuli djäma goŋdh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huma yolŋu walala Yitjuralpuyŋu,märr-nherraṉmiya nhanukalaynha Garraywalana yana;Ŋayi warray nhumalanhanydja guŋga'yun ŋuli yukurra,ga gunganhamirriyama nhumalanha ŋula nhäŋu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nhuma ḏalkarra'mirri mala Godku,biyaka märr-nherraṉmiyana märr-yuwalkthiyana Garraywu;Ŋayi nhumalanhanydja guŋga'yun yukurra ŋuli,ga gunganhamirriyama ŋuli ŋayipi y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huma yolŋu'-yulŋu ŋunhi nhuma ŋuli yukurra rom-wiyaṉirri Godkunydja,biyaka märr-nherraṉmiya nhanukalaynha yana Garraywalana,liŋgu ŋayipi waŋgany nhumalaŋgunydja guŋga'yunaramirri,ga gunganharamirri ŋa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itjan liŋgu Garrayyunydja Godthunydja yukurra guyaŋirri ŋilimurrunhanydja,goŋmirriyama ŋayi yukurra yurru ŋilimurrunha yulŋunydja.Wirrki yana walŋu ŋayi yurru goŋmirriyamanydja ŋilimurrunha nhanŋuwaynydja ŋunhinydja dhulŋuŋunydja yolŋunha walalanha,ga bitjandhi liŋgu ŋayi yurru guŋga'yun nhanŋuway ŋunhi ḏalkarra'mirrinhanydja walala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unhi ŋayi yurru ŋula yol yolŋu märr-ŋal'yun nhanukalay, ga dhäruk ŋanya märrama,ŋayinydja ŋunhiyinydjayi yolŋu goŋmirriyanharana Garraywuŋunydja,bäythi ŋunhi ŋayi be bathala walŋu ga yumurr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rranydja yukurra dhuwala bukumirriyama yulŋunydja,märr yurru ŋayi Garrayyunydja goŋmirriyama muka nhumalanha ga biyapul nhumalaŋgu yumurrku'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yuwalk yana Garrayyu yukurra goŋmirriyamanydja nhumalanha,bitjan ŋayi yukurra gäma nhumalanha ḻatju'kuma dhika walŋu,ŋuriŋinydja Godthu Waŋarryu ŋunhi ŋayi djäma ŋunha djiwarr' ga dhuwala munat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nha djiwarrny'tja wäŋa nhanŋuway yana waŋganygu dhulŋuŋu Godku,ga dhuwalanydja gay munathany'tja wäŋa ŋayi wekaŋala ŋanapurruŋgala yolŋu'-yulŋuwala goŋlil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huwurr-yätjmirri yolŋu walala ŋunhi liŋguna murrmurryurrunana,yaka walala yukurra goŋmirriyirrinydja wokthundja yukurra Garrayw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ŋganyguna yana yuwalkkuma Godku ŋilimurru wokthundja yukurra yurru115:1-18 (Praise the one true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ilimurru dhuwala ŋunhi ŋilimurru nhina yukurra walŋamirri,ŋilimurru gul' buku-wurrpanna ŋanya Godnhana,dhiyaŋu-wala ga bitjanna liŋguna yurru-wala.Garray, ŋanapurru dhuwala wokthunna yukurra nhuŋu yulŋu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rray, nhepina dhuwala waŋgany yana dhapirrktja ŋanyanydja dhikanydja,yakana ŋanapurrunhanydja ŋuli ŋula yolthu ḻakaraŋu dhapirrk-ḻakaraŋu;Nhepina waŋganynha yana märr-ŋamathinyaramirrinydja ga goyulŋuny'tja,liŋgu nhe ŋuli dhärra yukurra yana djambimiriw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äku warray walala ŋuli yolŋu'-yulŋuyu ŋuriŋi märr-yuwalkthinyamiriwyunydja walalay dhä-wirrka'yun ŋanapurrunha bitjandja,“Wanhaka dhika be nhumalaŋgu Godtja?” bitj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anapurruŋgunydja God ŋunha djiwarrŋura warray,ga djämanydja ŋayi yukurra ŋuriŋi nhanukalay ŋayi yana ḏukṯukthunydja malaŋuy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nhumalaŋgunydja waŋarr walŋamiriw warray,dharpana ŋula nhäna guṉḏana yana, goŋbuynha yana djämawuy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nhumalaŋgunydja ŋunhi waŋarr mala dhurrwaramirri warray yulŋunydja,yurru bäyŋuna walala yurru waŋanydja;maŋutjimirri walala, yurru bäyŋuna walala yurru nhäm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hurumirri warray ŋayi yulŋunydja ga ŋurrumirri,yurru bäyŋuna ŋayi waŋgi'yundja yurru wo ŋäm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arambiya'mirri ga djalkirimirri ŋayi,yurru yakana ŋayi yurru ŋarambiya'yunydja mulka ŋula nhä,ga marrtji ŋayi yurru djalkiriyu, bäyŋuna.Ga bäyŋu warray ŋayi yurru waŋa ŋula waŋgany dhäruk.]]></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2026-06-24T14:31:42Z</dcterms:created>
  <dcterms:modified xsi:type="dcterms:W3CDTF">2026-06-24T14:31:42Z</dcterms:modified>
  <dc:title>Bible.com.au: PSALMS 115:1-18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