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1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anydja walala ŋunhi walala ŋuli djäma ŋunhiyi goŋbuynha waŋarrnha ŋula nhänha,ga ŋunhinydja yolŋu'-yulŋu ŋunhi walala ŋuli ŋayaŋu-nherraṉmirri ŋunhimalayi ŋula nhäkala,walalanydja yurru yana bitjanna ḻiya-dhumukthirrina guyaŋinyamiriwnha, bawa'mirrina yurru,bitjan yana liŋgu bitjan ŋunhiyi waŋarr ŋunhi walala ŋuli djäma goŋd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 yolŋu walala Yitjuralpuyŋu,märr-nherraṉmiya nhanukalaynha Garraywalana yana;Ŋayi warray nhumalanhanydja guŋga'yun ŋuli yukurra,ga gunganhamirriyama nhumalanha ŋula nhä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nhuma ḏalkarra'mirri mala Godku,biyaka märr-nherraṉmiyana märr-yuwalkthiyana Garraywu;Ŋayi nhumalanhanydja guŋga'yun yukurra ŋuli,ga gunganhamirriyama ŋuli ŋayipi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 yolŋu'-yulŋu ŋunhi nhuma ŋuli yukurra rom-wiyaṉirri Godkunydja,biyaka märr-nherraṉmiya nhanukalaynha yana Garraywalana,liŋgu ŋayipi waŋgany nhumalaŋgunydja guŋga'yunaramirri,ga gunganharamirri ŋ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n liŋgu Garrayyunydja Godthunydja yukurra guyaŋirri ŋilimurrunhanydja,goŋmirriyama ŋayi yukurra yurru ŋilimurrunha yulŋunydja.Wirrki yana walŋu ŋayi yurru goŋmirriyamanydja ŋilimurrunha nhanŋuwaynydja ŋunhinydja dhulŋuŋunydja yolŋunha walalanha,ga bitjandhi liŋgu ŋayi yurru guŋga'yun nhanŋuway ŋunhi ḏalkarra'mirrinhanydja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 ŋayi yurru ŋula yol yolŋu märr-ŋal'yun nhanukalay, ga dhäruk ŋanya märrama,ŋayinydja ŋunhiyinydjayi yolŋu goŋmirriyanharana Garraywuŋunydja,bäythi ŋunhi ŋayi be bathala walŋu ga yumurr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yukurra dhuwala bukumirriyama yulŋunydja,märr yurru ŋayi Garrayyunydja goŋmirriyama muka nhumalanha ga biyapul nhumalaŋgu yumurrk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uwalk yana Garrayyu yukurra goŋmirriyamanydja nhumalanha,bitjan ŋayi yukurra gäma nhumalanha ḻatju'kuma dhika walŋu,ŋuriŋinydja Godthu Waŋarryu ŋunhi ŋayi djäma ŋunha djiwarr' ga dhuwala munat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a djiwarrny'tja wäŋa nhanŋuway yana waŋganygu dhulŋuŋu Godku,ga dhuwalanydja gay munathany'tja wäŋa ŋayi wekaŋala ŋanapurruŋgala yolŋu'-yulŋuwala goŋli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huwurr-yätjmirri yolŋu walala ŋunhi liŋguna murrmurryurrunana,yaka walala yukurra goŋmirriyirrinydja wokthundja yukurra Garray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ŋganyguna yana yuwalkkuma Godku ŋilimurru wokthundja yukurra yurru115:1-18 (Praise the one tru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ilimurru dhuwala ŋunhi ŋilimurru nhina yukurra walŋamirri,ŋilimurru gul' buku-wurrpanna ŋanya Godnhana,dhiyaŋu-wala ga bitjanna liŋguna yurru-wala.Garray, ŋanapurru dhuwala wokthunna yukurra nhuŋu yu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 nhepina dhuwala waŋgany yana dhapirrktja ŋanyanydja dhikanydja,yakana ŋanapurrunhanydja ŋuli ŋula yolthu ḻakaraŋu dhapirrk-ḻakaraŋu;Nhepina waŋganynha yana märr-ŋamathinyaramirrinydja ga goyulŋuny'tja,liŋgu nhe ŋuli dhärra yukurra yana djambimiriw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warray walala ŋuli yolŋu'-yulŋuyu ŋuriŋi märr-yuwalkthinyamiriwyunydja walalay dhä-wirrka'yun ŋanapurrunha bitjandja,“Wanhaka dhika be nhumalaŋgu Godtja?”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napurruŋgunydja God ŋunha djiwarrŋura warray,ga djämanydja ŋayi yukurra ŋuriŋi nhanukalay ŋayi yana ḏukṯukthunydja malaŋu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laŋgunydja waŋarr walŋamiriw warray,dharpana ŋula nhäna guṉḏana yana, goŋbuynha yana djämawuy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laŋgunydja ŋunhi waŋarr mala dhurrwaramirri warray yulŋunydja,yurru bäyŋuna walala yurru waŋanydja;maŋutjimirri walala, yurru bäyŋuna walala yurru nhäm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hurumirri warray ŋayi yulŋunydja ga ŋurrumirri,yurru bäyŋuna ŋayi waŋgi'yundja yurru wo ŋäm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ambiya'mirri ga djalkirimirri ŋayi,yurru yakana ŋayi yurru ŋarambiya'yunydja mulka ŋula nhä,ga marrtji ŋayi yurru djalkiriyu, bäyŋuna.Ga bäyŋu warray ŋayi yurru waŋa ŋula waŋgany dhäru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2026-06-24T15:35:34Z</dcterms:created>
  <dcterms:modified xsi:type="dcterms:W3CDTF">2026-06-24T15:35:34Z</dcterms:modified>
  <dc:title>Bible.com.au: PSALMS 115:1-18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