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76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ŋgany buŋgawa ŋurruŋu walŋu nherraṉara Godkuŋu110:1-7 (The king appointed by the Lor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God Waŋarrnydja waŋana ŋarrakalaŋuwalanydja Garraywala bitjarra,“Go nhiniya galki dhiyala gay' ŋarrakala galiŋura dhunupaŋuŋura,yana liŋgu ga galkinyamarama ŋarra yurru nhuŋu miriŋunha ŋunhi,bala nhe yurru djalkirina dhärra walalaŋgala miriŋuwalanydja nhokalaŋuwala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yunydja liŋgu nhuna nherrara,nhe yurru yukurra nhinana buŋgawana ŋurruŋuna walŋu ŋunhala Djurutjalamdja;Ŋulaŋuruyinydja nhenydja yurru buŋgawana ŋuriki nhokalaŋuwu ŋunhi miriŋuwunydja walalaŋgu,bukmakthirrina walala yurru bun'kumu-djipthundja nhokal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nhuŋuwaynydja galŋu ŋunhinydja yolŋu walala yurru malthun marrtji yänana-wala nhuŋu,ŋuriŋinydja waluyu ŋunhi nhe yurru marrtji lili nhokalay nhe ganydjarryu bathalayu walŋu,djuḻkmaranharawu ŋuriki miriŋuwunydja walalaŋgu.Yurru dhaṯthunmirrinydja walala yurru ŋunhiyi walala ŋuriŋina ḏarrtjalkthuna dhikana girri'yunydja mel-wiḏi'yuna,ga ŋunhi yolŋu walala yuḏayuḏa yurru marrtji galkithirrina nhokala ŋunhawalana dhuyulilina bukulil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pi Garrayyu Waŋarryunydja dhawu'-nherrara yulŋunydja ŋunhiyi,ga dhawu'-nherraṉarawuynydja ŋunhiyi yurru yukurra dhärrana bitjanna liŋguna-wala djambimiriwnha nhämiriwnha;Ga dhuwala ŋayi bitjarra dhawu'mirriyaŋalanydja gam':Nhenydja dhuwala ḏalkarra'mirri ŋunhi yolŋu walŋu,dhärranydja nhe yurru yukurra gupaḏalnha-wala, bitjanna liŋguna yurru,yurru balanyarana nhe yurru ŋunhi ḏalkarra'mirrinydja gam' bitjan Milkitjitik yäku yolŋu,ganaŋ'thun yukurra yana walŋu wiripu-guḻku'walanydja ḏalkarra'mirriwala walalaŋgal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pinydja Garraynydja yukurra dhärra dhunupaŋuŋura yana galiŋuranydja walŋu nhokala,ga ŋulinyaramirriyunydja ŋunhi ŋayi boŋguŋu ŋaramurryina wirrkina,bala ŋayi boŋguŋu buŋuna marrtji baḏuwaḏuyurruna buŋgawanhanydja walalanha,warrpam'thurruna yana buwayakkuŋuna biyaku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hä-wirrka'yundja ŋayi yurru mala-yarr'yundja bitjandja ŋunhi dhuwurr-yätjmirrinhanydja miṯtjinha,bala ŋayi yurru dhä-ḏir'yunna walalanha yana yulŋunydja warrpam'thunna,ga wäŋanydja ŋunhi yurru gungama ŋuriŋi rakunymirriwalanydja rumbalyu,Walala yurru marrtji ŋorra warrpam'nha murrmurryunarana rakunymirrina,yolŋu'-yulŋu ŋunhi ga walalaŋgu ŋurruŋumirr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yipinydja yurru Garraynydja marrtjina yukurra lili,marrtjinydja ŋayi yurru yukurra ŋuliwitjandhinayi gapumirrikurruna wäŋakurrunydja,ḻuka marrtji ŋayi yurru yukurra bala.Bala ŋayi yurru dhärranydja wuṉḏaŋarrnha dhikana walŋu,djuḻkmaramana yurru ŋunhi miriŋunha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2026-06-12T02:29:13Z</dcterms:created>
  <dcterms:modified xsi:type="dcterms:W3CDTF">2026-06-12T02:29:13Z</dcterms:modified>
  <dc:title>Bible.com.au: PSALMS 110:1-7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