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90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7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y nhuma yolŋu walala, biyaka buku-wurrpalana Godnhanydja,liŋgu ŋayinydja ŋunhi dhapirrk warray, ŋanya warray dhika;Yuwalk yana märr-yuwalk ŋayi märr-ŋamathirrinydja yukurra ŋilimurruŋgu,ga bitjan warray liŋgu ŋayi yukurra djämanydja ŋamakurru' mirithirri walŋu yana ŋilimurruŋgu yolŋu'-yulŋuwunydj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unhi ŋilimurru ŋuli marrya'yirri ga ŋanhdharkthirri,ŋayinydja ŋuli ŋilimurrunha maranhu-wekama,ga rarr'yundja ŋayi ŋuli mirithirri yana manymak nhänydja malanha ŋilimurruŋg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-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nhuma ŋuli nhinanha yukurranha buku-munhaŋura ŋunha wäŋaŋura,garrpiṉarana nhumalanha ŋuli yukurranha ŋuriŋi raki'yu dhika nhäyu malaŋuyu,liŋgu nhe ŋapa-nherraṉmina yukurrana Garraywu;Yaka nhe ḏukṯukthina nhinanharawu nhanukalaŋuwunydja romgu walŋ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dhiyakuyinayi märrwu nhe ŋuli ŋayaŋunydja nhuŋu djawaryuna ŋuriŋinayi gänharayu ŋonuŋdhuna romdhu,bala nhe ŋuli galkinyana yana, ga yakana nhuŋu ŋula yol dhärranhamaranharawunydja guŋga'yunarawunydj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na nhe ŋayaŋu-yätjthinana yukurrana yulŋunydja,bala nhe wäthurrunana, märrliliyaŋalana Garraywala bitjarrana, “Garray, guŋga'yurra ŋarranha,” bitjarra.Ga dhunupana yana ŋayinydja nhuna yuwalkthi walŋakuŋalana,dhawaṯmaraŋalana märraŋala yana beŋuruyinydjayi marimirriŋurunydja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ärraŋalana ŋayi nhuna ŋuliŋuruyi buku-munhaŋurunydja wäŋaŋuru dhawaṯmaraŋalana,ga gulk-gulkthurrunana ŋayi nhokala rakiny'tja ŋunhinydja garrpi'-garrpiṉarawuynydja,dhayaḻakuŋalana nhuna ŋay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y yolŋu walala, biyaka buku-wurrpalana Godnhanydja,liŋgu ŋayinydja ŋunhi dhapirrk warray waŋarr, ŋanya warray dhika.Yuwalk yana märr-yuwalk ŋayi märr-ŋamathirrinydja yukurra ŋilimurruŋgu,ga bitjan liŋgu ŋayi yukurra djämanydja ŋamakurru' mirithirri walŋu yana ŋilimurruŋgu yolŋu'-yulŋuwunydj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liŋgu ŋayi bakmaraŋalana ŋayipina ŋunhi ḏälnydja raki' ŋunhi yukurrana garrpira ŋilimurrunha,dhawaṯmaraŋalana ŋayi yänana dhayaḻakuŋalana ŋuliŋuruyi garrpiṉminyaraŋurunydja romŋur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nhuma yolŋu walala yukurranha ŋuli nhinanha ḻiya-dhumuknha yana,ga wiripunydja nhe ŋuli ŋayaŋu-yätjthinya burakinyarana, liŋgu ŋuriŋi nhokalay yätjth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na nhe ŋuli ŋuyulkthirrina ŋathawunydja, galki rakunydhinyarawu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kthurrana biyakana Garraywunydja ga nhanukalaŋuwu ŋamakurru'wunydja107:1-43 (Praise the Lord for his goodness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mariŋurana yana nhe yulŋunydja,bala nhe wäthurruna Garraywalana märrliliyaŋala bitjarrana, “Garray, guŋga'yurra ŋarranha,” bitjarrana.Ga ŋayinydja nhuna yuwalkthi walŋakuŋalana, ga märraŋalana ŋayi nhuna beŋurunydja yätjŋurunydja ŋayaŋu-yätjthinyaramirriŋurunydja romŋur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ayi waŋana dhäruk-waŋgany, bala nhenydja baḏarraŋ'thinana,ḏukthurrunana nhe yulŋunydja ŋuriŋi bili dhärukthu yana; ŋayi walŋakuŋala nhuna,märr yurru nhe yaka muka rakunydhirrinydj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na nhenydja yurru buku-wurrpala ŋanya Godnhanydja,liŋgu ŋayinydja ŋamakurru' warray dhika waŋarr;Yuwalk yana märr-yuwalk ŋayi märr-ŋamathirrinydja yukurra ŋilimurruŋgu,ga bitjan warray liŋgu ŋayi yukurra djämanydja ŋilimurruŋgu yolŋu'-yulŋuwunydja ŋamakurru' dhika walŋu mirithirri yan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gäŋana lili nhanŋu mundhurrnha Garraywunydja,ga buku-wurrpalana ŋanya;ḻakaraŋana ŋanya ŋurikiynha ŋunhi ŋayi yukurra djäma mirithirri bathala,miyamalana manikaynha, wokthurrana manaparana biyakana Garraywalanydja ŋayaŋu-djulŋithinyaramirriyun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nhuma yukurranha ŋuli yolŋu'-yulŋuyu gänha mitjiya be dhulmukurru walŋu wulangurru,djäma nhuma ŋuli ŋula nhä malanha yana ḻukunydjakunharaminya ŋuriŋi djämay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wiripunydja nhuma ŋuli nhänhana Garraywuŋu djämawuynydja,nhä ŋayi ŋuli djäma nhanukalay ŋayi ganydjarryu ŋula dhulmuŋura gapuŋur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ŋayi ŋuli waŋanha dhäruk yana waŋgany,bala ŋayi ŋuli watayunydja bo'yunana ŋuriŋi ganydjarrmirriyuna walŋu,bathalayuna ganydjarryu ŋayi ŋuli djäma,ga ŋunhiyi ḏowu dhaḻawan ŋuli gaŋgathinya mirithinyana dhikana walŋu, barrari-wukunhana nhumalanha yolŋu'-yulŋunhan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wiripunydja ŋayi ŋuli ŋunhi mitjiya gaŋgathinyamirriyanha ŋuriŋi dhaḻawandhu ḏowuyu,ga be yana galkinya ŋunha ŋoylilinydja gapulili,ga nhuma yolŋunydja walala ŋuli barrarinyana yukurranha mirithinyana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ḏur'-ḏuryunana nhuma ŋuli bala ga lili ŋuriŋi ḏowuyunydja,bitjana bitjan ŋuli leŋumirri ŋunhi yolŋu ŋunhi ŋayi ŋuli marrtji yukurra bala ga lili buku-wirwiryun,ga yakana nhe yana marŋginydja nhaltjanarawu nhinanharawu walŋathinyarawu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mariŋuranydja nhe ŋuli bathalaŋura yana walŋu dhika, bala nhe ŋuli wäthuna Garraywala bitjana, “Garray, walŋakuŋa ŋanapurrunha,” bitja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ma yolŋu walala buku-wurrpalana ŋanya Godnhanydja,liŋgu ŋayinydja ŋunhi manymak mirithirri warray Garray Waŋarr;Yuwalk yana märr-yuwalk ŋayi yukurra märr-ŋamathirrinydja ŋilimurruŋgu,ga bitjan liŋgu ŋayi yurr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yuwalkthi yana märr-yuwalk ŋayi nhumalanha walŋakuŋalanydja märraŋala dhawaṯmaraŋalanydja ŋuliŋuruyi barrarimirriŋurunydja dhikanydja walŋu romŋuru;Yana ŋayi ŋuli waŋananydja dhäruknha waŋganynha,mukmaraŋala ŋayi ŋunhi watanhanydja ga gapunhanydja,bala ŋayi ŋunhi watanydja ga gapunydja wurrkurrum'thinana mukthurrunana,bukmak ŋunhi nhä malanha warrpam' wapurarrnha, wapurarryinana yan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nhänhanydja nhuma ŋuli gapu nyilŋ'thunaranydja mukthunaranydja wurrkurrum'thinyaranydja,bala ŋayaŋu-djulŋithinyana dhikana goŋmirriyinyana ŋuli,liŋgu gäŋalanydja ŋayi nhumalanha walŋana yana ŋunhimala wäŋalili ŋunhi wanhamala nhe ḏukṯukthinya ŋuli nhinanharaw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nhenydja ŋuli guyaŋinya muka ŋanya Garraynha, buku-wurrpanaŋga manapana ŋanya,liŋgu ŋayinydja manymak warray dhika warray God;Yuwalk ŋayi märr-yuwalk yana märr-ŋamathirrinydja yukurra ŋilimurruŋgu,ga bitjan warray liŋgu ŋayi ŋuli gämanydja ŋamathama warray dhika ŋilimurrunha yolŋu'-yulŋunhanydja goŋmirriyama warra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ḻakaraŋa ŋuripa yolŋu'-yulŋuwanydja ŋunhi walala ŋuli ḻuŋ'maranhamirri marrtji nhanukala yäkuyu,garrwarkuŋana walŋu ḻakaraŋa ŋuriki ḏalkarra'mirriwu yolŋu'-yulŋuwu ga ŋurru'-ŋurruŋuwu walŋu,liŋgu ŋayinydja ŋunhi God wokthunaramirri warray dhika walŋu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nhuma yolŋu walala ŋuli yukurranha nhinanha mirithirrina yätjnha yanana,ga ŋayinydja Garrayyunydja baṉḏanyguŋala mayaŋ' wäŋa,märr ŋayi yurru ŋunhiyi wäŋa baṉḏanydhirri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ṉḏanynha ŋayi ŋunhi wäŋa ganbarknha,ga yakana ŋayi ŋathanydja yukurra ŋuthan ŋunhiliyi wäŋaŋura,liŋgu ŋuriŋina nhokala yätjthuna djämayu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ŋayi ŋuli Garrayyu wekama warray gapu ŋurikinydja yolŋuwu dhuwurr-ŋamakurru'wunydja,märr yurru ŋayi ŋunhi ganbarktja gapumiriwnydja wäŋa gapumirriyirrina biyapul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yolŋu walala marrtji yurru nhina ŋunhili gapumirriŋuranydja wäŋaŋura,ga yakana walala yurru biyapulnydja ŋula marrya'yirr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walala ŋuli ḻämu-nherrulu ŋathanydja malanha ŋula nhänydja,ga dhunupana ŋuli yana ŋuthanna mirithirrina dhirrimukthirrina dhikana walŋu;Ga ŋuliŋuruyi borum-dharpaŋuru walala ŋuli gulkthundja marrtji mirithirrina guḻku'na, dhirrimuknha dhikan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uŋga'yun warray ŋayinydja yukurra nhanŋuwaynydja ŋayi ŋunhi yolŋu'-yulŋunha,gäma marrtji dhika ḻatju'kuma warray,märr walalaŋgu yumurrkuny'tja yurru marrtji miṯtji-guḻku'thirri, ga wäyin malanha walalaŋgu yurru mirithirrina guḻku'na yana,yakana walala yurru rirrikthun ga rakunydhirri marrtji murrmurryu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ma yolŋu walala ŋunhi nhumalanha ŋayi walŋakuŋala,waŋiya ḻakaraŋa nhanukalaŋuwuy ŋunhi ŋayinydja biyapul warray walŋu, dhapirrk warray,liŋgu märraŋala ŋayi nhumalanha dhawaṯmaraŋala beŋuru ŋunhi miriŋuwala goŋŋuru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wiripunydja ŋuli ŋunhi Godku yolŋu walala mariŋura yana,walala ŋuli ŋayaŋu-ŋonuŋdhinya warwuyu dhika nhäyu malaŋuyu.Yurru Godtja yaka ḏukṯuk ŋurikinydjayi walalaŋgu yolŋu'-yulŋuwu ŋaḻapaḻmirriwunydja walŋu bathalamirriwunydja buŋgawamirriwunydja,ŋunhi walala ŋuli muŋdhun yukurra wiripu-guḻku'nha;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jäma ŋayi ŋuli yulŋunydja walalaŋgala,märr yurru walala yukurra wirwiryun ŋuliwitjanna baṉḏanygurruna räwakkurruna wäŋakurru,yana yukurra marrtji buku-wirwiryunna, ḻarruma marrtji dhukarrwun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ŋayi ŋuli Godthunydja ḻaw'marama ŋunhinhana yolŋunha ŋunhi ŋayi gurrupuruŋu ŋunhi yolŋumiriw,ŋunhiyina ŋayi yurru märrama dhawaṯmaramanydja marimirriŋurunydja wäŋaŋuru, ga ŋayaŋu-yätjthinyarainirriijurunydja,ga guŋga'yun ŋayi ŋuli goŋmirriyama bitjan walalaŋgu gurruṯu'mirrinhanydja,märr yurru walala nhina yukurra galŋa-djulŋithirr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uriŋi ŋayaŋu-dhunupayunydja yolŋuyu yurru nhämana,bala ŋayaŋunydja ŋayi yurru djulŋithirrina dhikana;Yurru ŋunhi dhuwurr-yätjtja yana nhina yukurra dhäruk-mukthunna,liŋgu bäyŋuna nhanŋu dhäruk waŋanharawu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uli nhe be ḻiya-djambatjtja, ga guyaŋirri nhe yukurra ŋamathama, dhunupa walŋu,guyaŋiyana biyakana nhenydja ŋuparrana dhäruknha ŋunhiyi.Ga biyakana liŋguna-wala yana wokthurrana Garraywunydja,liŋgu ŋayinydja ŋunhi mirithirri ŋamakurru' warray, manymak warray Garray,bitjan warray liŋgu ŋayi yukurra gäma warray nhanukalaynydja märr-ŋamathinyarayu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 ḻuŋ'maraŋalanydja marrtjina nhumalanha birrka'mirriŋuru yana wäŋaŋurunydja,ŋulaŋuru dhimurruŋuru ga bärraŋuru, ga ḻuŋgurrmaŋuru ga djalathaŋŋuru,bitjarra ŋayi gäŋala nhumalanha lili wäŋalilina roŋinyamaraŋal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nhuma yolŋu walala yukurranha ŋuli bäymana wirwiryuna ŋanhdharkŋurana, räwakŋurana gawarrkaŋurana wäŋaŋura,ga yakana nhuma maḻŋ'maraŋala dhukarr ŋunhinydja ŋunhi ŋayi marrtji ŋorra ŋunhimala wäŋalili ḻatju'lilinydja,märr yurru nhe yukurra nhinana ŋunhil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rya'na nhe ga ŋanhdharknha,ga ŋayaŋunydja nhuŋu ŋunhi ŋunhanydja märr-yawaryurrunana djawaryurrunana galŋ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mariŋura nhe yulŋunydja ŋayaŋunydja,bala nhe wäthurrunana märrliliyaŋalana Garraywala bitjarrana, “Garray, guŋga'yurra ŋarranha,” bitjarra.Ga ŋayinydja nhuna yuwalkthi walŋakuŋalana,ga märraŋala ŋayi nhuna dhawaṯmaraŋalana beŋuruyinydjayi marimirriŋurunydj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gäŋalanydja ŋayi nhuna yukurrana ŋuliwitjarrana dhukarrkurru dhunupakurruna yana,ga yana liŋgu ga mulkana nhe ŋunhi wäŋa nhinanharawu, wäŋaranharawuna walŋ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2026-08-14T13:05:40Z</dcterms:created>
  <dcterms:modified xsi:type="dcterms:W3CDTF">2026-08-14T13:05:40Z</dcterms:modified>
  <dc:title>Bible.com.au: PSALMS 107:1-43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