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4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3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nydja dhuwala mel-wuyunaramirrina,bitjanna liŋguna ŋayi yukurra ŋayaŋu-ŋamathirrinydja ŋilimurruŋgu.Yakana ŋayi ŋuli dhika waḏutja ŋaramurryirri;djäkana ŋuli ŋamathamana, gel'yunna gäm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nydja ŋayi ŋilimurrunha ŋuli waŋa raypirri'yun yätjŋuru,yurru yaka gupaḏalnydja ŋayi ŋuli ŋilimurrunha murr'marama,ga yaka ŋayi ŋuli weyinmaramanydja gäma ŋunhi nhanŋuway ŋayi ŋaramur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nydja ŋilimurru ŋuli ŋanya buma ŋayaŋu-yätjkuma ŋuriŋi ŋilimurruŋgala yätjthu,yurru Garraynydja ŋuli yaka buku-ruŋiyirri ŋilimurruŋgu, buma ŋitjalanhanydj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kunydja märr-ŋamathinyara dhiŋgina, bena-wala birr';wirrki ŋayi yukurra märryu-ḏapmarama märr-ŋamathinyarayu ŋunhinhanydja walalanha ŋunhi walala dhäruk-märranharamirri nhanŋu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na ŋayi yarrkyarrkmaraŋala ŋilimurruŋgu yätjtja dhuwurr,barrkulilina wuyupmaraŋalana, bena-wala birr' ŋilimurruŋgal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nydja yukurra wuyun ŋilimurruŋgu,bitjandhi bitjan ŋuli yolŋu mäḻu'mirriŋu wuyun nhanukalayŋuwu gäthu'mirriŋuw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li ŋayi marŋgi ŋilimurruŋgu, ŋunhi ŋilimurrunydja dhuwala munatha',munatha' muka ŋayi yolŋukuŋala djämanydj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lŋunydja dhuwala yaka yurru weyin yukurra nhina dhiyala munathaŋura,gurririŋu yana nhanŋu walŋanydja, balanyara bitjan mulmu.Mulmu ŋuli ŋuthan ḻatju'thirri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la ŋuli watayunydja bo'yun, buṯthunmaramana,ḏaŋgalkmaramana ŋuli winya'yunmaramana;Yakana biyapulnydja yurru nhäma ŋunhiyi ŋula yolth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Garraywunydja märr-ŋamathinyara yakana ŋuli winya'yun;Bitjanna liŋguna Garraynydja yukurra ŋayaŋu-ŋamathirri ŋurikinydja walalaŋgu yolŋu'-yulŋuwu,ŋunhi walala borrk-barrarirri yukurra nhanŋu;Walalaŋgu ŋayi yukurra ŋayaŋu-ŋamathirrinydja, ga yumurrku'wu walalaŋgalaŋuwu,ga walalaŋgalaŋuwu yumurrku'walaŋuwu yumurrku'w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yaŋu-ŋamathinyara Godku103:1-22 (The love of God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tjanna liŋguna ŋayi yukurra yurru guyaŋirrinydja ŋunhiyi walalanha,ŋunhi walala yukurra ḏälkuma rom nhanŋu,ŋunhi walala yukurra dhärukku malthun nhanŋuw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nydja yukurra nhina ŋunha djiwarrŋurana,djiwarrny'tja ŋunha nhanŋuwayŋga wäŋa;Ŋayiŋga ŋunha ŋurruŋunydja buŋgawanydja,nhanukalaynha goŋŋura ŋorra yukurra nhä malanha bukmak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kthurra Garraywuna, nhuma djiwarr'wuynydja yolŋu'-yulŋu,ŋunhi nhuma dhäruk-märranhamirri nhanŋ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kthurra Garraywuna, nhuma djämamirrinydja walala nhanŋu,ŋunhi nhuma djäma yukurra nhanukalay djälkurr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kthurra Garraywuna, nhumanydja walala birrka'mirriŋura wäŋaŋura,bukmak nhä malanha ŋunhi ŋayi bokmara nhumalanha.Wokthurrana walala,ga bitjandhiyi liŋgu ŋarranydja yukurra wokthundhi nhanŋu Garraywu,gupaḏalnha-wala yanana yurr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nydja liŋguna djarr'yurruna,ŋarra yurru wokthun nhanŋu Garraywuna;Bukmakthu ŋarrakalay ŋayaŋuyu ŋarra yurru wokthunna nhanŋu,liŋgu yäkunydja ŋayi djeŋarra' warray walŋu, biyapul warray-wala wiripu-guḻku'walanydj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tjanna liŋguna ŋarra yurru wokthun nhanŋu Garraywu,ga yakana ŋuli meṉgumanydja nhaltjan ŋayi ŋuli yukurra ŋarranha gäma ḻatju'kuma dhika walŋ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yi biḏiwiḏitjkuma marrtji bala ŋuli ŋarrakala yätj malanha,warrpam ḏarrtjalkkuma ŋarranha,ga ḏukthunmarama ŋayi ŋuli ŋarranha marrtji bala,baḏarraŋ'kuma birrka'mirriŋuru rerriŋuru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nha ŋayi ŋuli walŋakuma rakunydhinyaraŋuru,ga nhinanydja ŋarra yukurra walŋana yana nhanukalana djäkaŋura.Ga monyguma ŋarranha ŋayi ŋuli märr-ŋamathinyarayu,nhanukalay ŋayi ŋoy-wuyunaramirriyu ŋuli yukurra ŋarranha gäma ḻatju'kuma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yi ŋarranha ŋuli maranhu-wekama ḻatju'mirriyu nhäyu malaŋuyu,yuṯana yana ŋarra ŋuli yukurra nhina ḏälnha, bitjan ŋuli ḏamala,bili nhanukala goŋŋura Garraywal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ŋuyu yolŋuyu ŋarranha mak wakinŋu-ḻakarama yukurra,yurru Garraynydja ŋarrakala galiŋura;ŋayi ŋarranhanydja yukurra gäma ŋamathama dhika walŋ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äthili baman' ŋayi milkuŋala nhanŋuway ŋayi dhukarr ŋurikala ḏarramuwala Mawtjitjkala,ga bukmakthu yolŋu'-yulŋuyu bäpurru'yu Yitjuralpuyŋuyunydja nhäŋala Garraywu ḻatjuny'tja djäma nhanukala Mawtjitjkal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0">
  <a:themeElements>
    <a:clrScheme name="Theme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2026-06-12T01:44:27Z</dcterms:created>
  <dcterms:modified xsi:type="dcterms:W3CDTF">2026-06-12T01:44:27Z</dcterms:modified>
  <dc:title>Bible.com.au: PSALMS 103:1-22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