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594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kthun Garraywu100:1-5 (Praise the Lord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wäŋa malanha bukmak, yiŋgathiya Garraywu,goŋmirriyiyana nhanŋu go rirrakay-djulŋithinyamirriyu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ärr-ŋal'yurra nhanŋu ŋoy-djulŋithinyarayu,ga marrtjiya lili nhanukala, miyamala ŋayaŋu-djulŋithinyaramirri manik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ŋgithiyana nhanŋu Garraywu, ŋunhi ŋayi dhuwala Gunhu' Waŋarr, ŋayipi yana.Ŋayi bokmara ŋilimurrunha, ga ŋilimurrunydja dhuwala nhanŋuwaynha mala yolŋu;ŋilimurru nhanukalana goŋŋura, liŋgu ŋayi ŋilimurruŋgunydja djäkamirr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gärriyana lili nhanukala Buṉbulilina, buku-wekaŋana ŋanya,ŋilimurru wokthunna nhanŋu walŋu mirithirrina;Buku-wekaŋa ŋanya, ga yäkuna ŋanya garrwarkuŋ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i Garray dhuwala ḻatjuny'tja,nhanŋu märr-ŋamathinyaranydja dhärrana yukurra,ga bitjanna liŋguna yurru, weyinŋumirrina.Garraynydja dhuwala märr-yuwalkthinyaramirri;Ŋilimurrunydja yurru ga yumurrku' ŋilimurruŋgu märr-nherraṉmirrina nhanukala,liŋgu ŋayipinydja yurru yukurra dhärra bitjanna liŋguna djambimiriwnha-wala ya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2026-05-27T00:52:51Z</dcterms:created>
  <dcterms:modified xsi:type="dcterms:W3CDTF">2026-05-27T00:52:51Z</dcterms:modified>
  <dc:title>Bible.com.au: PSALMS 100:1-5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